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4"/>
  </p:notesMasterIdLst>
  <p:sldIdLst>
    <p:sldId id="283" r:id="rId2"/>
    <p:sldId id="290" r:id="rId3"/>
    <p:sldId id="263" r:id="rId4"/>
    <p:sldId id="305" r:id="rId5"/>
    <p:sldId id="306" r:id="rId6"/>
    <p:sldId id="307" r:id="rId7"/>
    <p:sldId id="308" r:id="rId8"/>
    <p:sldId id="309" r:id="rId9"/>
    <p:sldId id="310" r:id="rId10"/>
    <p:sldId id="311" r:id="rId11"/>
    <p:sldId id="312" r:id="rId12"/>
    <p:sldId id="313" r:id="rId13"/>
    <p:sldId id="314" r:id="rId14"/>
    <p:sldId id="282" r:id="rId15"/>
    <p:sldId id="284" r:id="rId16"/>
    <p:sldId id="289" r:id="rId17"/>
    <p:sldId id="288" r:id="rId18"/>
    <p:sldId id="303" r:id="rId19"/>
    <p:sldId id="304" r:id="rId20"/>
    <p:sldId id="299" r:id="rId21"/>
    <p:sldId id="293" r:id="rId22"/>
    <p:sldId id="296" r:id="rId23"/>
    <p:sldId id="279" r:id="rId24"/>
    <p:sldId id="297" r:id="rId25"/>
    <p:sldId id="264" r:id="rId26"/>
    <p:sldId id="280" r:id="rId27"/>
    <p:sldId id="300" r:id="rId28"/>
    <p:sldId id="291" r:id="rId29"/>
    <p:sldId id="295" r:id="rId30"/>
    <p:sldId id="301" r:id="rId31"/>
    <p:sldId id="298" r:id="rId32"/>
    <p:sldId id="302"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SaRiTD9uDhGJ3nUfwohnl+c0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595" autoAdjust="0"/>
  </p:normalViewPr>
  <p:slideViewPr>
    <p:cSldViewPr snapToGrid="0" snapToObjects="1">
      <p:cViewPr varScale="1">
        <p:scale>
          <a:sx n="80" d="100"/>
          <a:sy n="80" d="100"/>
        </p:scale>
        <p:origin x="11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customschemas.google.com/relationships/presentationmetadata" Target="NUL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261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83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first need to develop a DSE framework, which is a search-based analytical model of a generic multi-core system.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838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70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1135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HBM has been used on GPUs and on some CPUs such as Intel’s </a:t>
            </a:r>
            <a:r>
              <a:rPr lang="en-US" b="0" i="0" dirty="0">
                <a:solidFill>
                  <a:srgbClr val="444444"/>
                </a:solidFill>
                <a:effectLst/>
                <a:latin typeface="Arimo"/>
              </a:rPr>
              <a:t>Sapphire Rapids.</a:t>
            </a:r>
          </a:p>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88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first need to develop a DSE framework, which is a search-based analytical model of a generic multi-core system.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037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45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r>
              <a:rPr lang="en-US" dirty="0"/>
              <a:t>Explain the purpose of each part of the model. We need the performance and cost to argue about design point trade-off. We need to power and area to filter out unrealistic designs. The area model also enforces some feasibility constraint such as whether the die is large enough to fit all the bumps or have enough perimeter for wire fanouts.</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6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98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75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11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30;p17">
            <a:extLst>
              <a:ext uri="{FF2B5EF4-FFF2-40B4-BE49-F238E27FC236}">
                <a16:creationId xmlns:a16="http://schemas.microsoft.com/office/drawing/2014/main" id="{A6DFE4EB-C21B-0044-A64A-B976F750027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5;p7">
            <a:extLst>
              <a:ext uri="{FF2B5EF4-FFF2-40B4-BE49-F238E27FC236}">
                <a16:creationId xmlns:a16="http://schemas.microsoft.com/office/drawing/2014/main" id="{C1FA7C40-A5CF-024C-8FE8-5396C6906587}"/>
              </a:ext>
            </a:extLst>
          </p:cNvPr>
          <p:cNvSpPr/>
          <p:nvPr/>
        </p:nvSpPr>
        <p:spPr>
          <a:xfrm rot="10800000" flipH="1">
            <a:off x="-1" y="8163"/>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249122D5-F0B6-6948-B395-9DF02DCB4E94}"/>
              </a:ext>
            </a:extLst>
          </p:cNvPr>
          <p:cNvPicPr>
            <a:picLocks noChangeAspect="1"/>
          </p:cNvPicPr>
          <p:nvPr/>
        </p:nvPicPr>
        <p:blipFill>
          <a:blip r:embed="rId2">
            <a:alphaModFix amt="30000"/>
          </a:blip>
          <a:stretch>
            <a:fillRect/>
          </a:stretch>
        </p:blipFill>
        <p:spPr>
          <a:xfrm>
            <a:off x="0" y="8164"/>
            <a:ext cx="12192000" cy="6858000"/>
          </a:xfrm>
          <a:prstGeom prst="rect">
            <a:avLst/>
          </a:prstGeom>
        </p:spPr>
      </p:pic>
      <p:sp>
        <p:nvSpPr>
          <p:cNvPr id="4" name="Google Shape;97;p1">
            <a:extLst>
              <a:ext uri="{FF2B5EF4-FFF2-40B4-BE49-F238E27FC236}">
                <a16:creationId xmlns:a16="http://schemas.microsoft.com/office/drawing/2014/main" id="{6EE6B1E5-9B9E-FD48-9F48-627803FDB7F5}"/>
              </a:ext>
            </a:extLst>
          </p:cNvPr>
          <p:cNvSpPr txBox="1"/>
          <p:nvPr/>
        </p:nvSpPr>
        <p:spPr>
          <a:xfrm>
            <a:off x="1134035" y="2553964"/>
            <a:ext cx="9923929" cy="2369839"/>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4500" b="1" i="0" u="none" strike="noStrike" cap="none" dirty="0" err="1">
                <a:solidFill>
                  <a:schemeClr val="lt1"/>
                </a:solidFill>
                <a:latin typeface="+mn-lt"/>
                <a:ea typeface="Helvetica Neue"/>
                <a:cs typeface="Helvetica Neue"/>
                <a:sym typeface="Helvetica Neue"/>
              </a:rPr>
              <a:t>Procurability</a:t>
            </a:r>
            <a:r>
              <a:rPr lang="en-US" sz="4500" b="1" i="0" u="none" strike="noStrike" cap="none" dirty="0">
                <a:solidFill>
                  <a:schemeClr val="lt1"/>
                </a:solidFill>
                <a:latin typeface="+mn-lt"/>
                <a:ea typeface="Helvetica Neue"/>
                <a:cs typeface="Helvetica Neue"/>
                <a:sym typeface="Helvetica Neue"/>
              </a:rPr>
              <a:t>-Aware Design Space Exploration</a:t>
            </a:r>
            <a:endParaRPr sz="4500" dirty="0">
              <a:latin typeface="+mn-lt"/>
            </a:endParaRPr>
          </a:p>
          <a:p>
            <a:pPr lvl="0" algn="ctr">
              <a:spcBef>
                <a:spcPts val="600"/>
              </a:spcBef>
            </a:pPr>
            <a:r>
              <a:rPr lang="en-US" sz="2500" dirty="0">
                <a:solidFill>
                  <a:schemeClr val="lt1"/>
                </a:solidFill>
                <a:latin typeface="+mn-lt"/>
                <a:ea typeface="Helvetica Neue"/>
                <a:cs typeface="Helvetica Neue"/>
                <a:sym typeface="Helvetica Neue"/>
              </a:rPr>
              <a:t>ECE Undergraduate Research Symposium</a:t>
            </a:r>
          </a:p>
          <a:p>
            <a:pPr lvl="0" algn="ctr">
              <a:spcBef>
                <a:spcPts val="600"/>
              </a:spcBef>
            </a:pPr>
            <a:endParaRPr lang="en-US" sz="1800" dirty="0">
              <a:solidFill>
                <a:schemeClr val="lt1"/>
              </a:solidFill>
              <a:latin typeface="+mn-lt"/>
              <a:ea typeface="Helvetica Neue"/>
              <a:cs typeface="Helvetica Neue"/>
              <a:sym typeface="Helvetica Neue"/>
            </a:endParaRPr>
          </a:p>
        </p:txBody>
      </p:sp>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3"/>
          <a:stretch>
            <a:fillRect/>
          </a:stretch>
        </p:blipFill>
        <p:spPr>
          <a:xfrm>
            <a:off x="4641007" y="852965"/>
            <a:ext cx="2909982" cy="754082"/>
          </a:xfrm>
          <a:prstGeom prst="rect">
            <a:avLst/>
          </a:prstGeom>
        </p:spPr>
      </p:pic>
      <p:sp>
        <p:nvSpPr>
          <p:cNvPr id="6" name="Google Shape;98;p1">
            <a:extLst>
              <a:ext uri="{FF2B5EF4-FFF2-40B4-BE49-F238E27FC236}">
                <a16:creationId xmlns:a16="http://schemas.microsoft.com/office/drawing/2014/main" id="{5C6D8374-322F-A84C-B20A-504C6528FDDA}"/>
              </a:ext>
            </a:extLst>
          </p:cNvPr>
          <p:cNvSpPr txBox="1"/>
          <p:nvPr/>
        </p:nvSpPr>
        <p:spPr>
          <a:xfrm>
            <a:off x="3922059" y="5413888"/>
            <a:ext cx="4347882" cy="6155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bg1"/>
                </a:solidFill>
                <a:latin typeface="+mn-lt"/>
                <a:ea typeface="Helvetica Neue Light"/>
                <a:sym typeface="Helvetica Neue Light"/>
              </a:rPr>
              <a:t>Lin </a:t>
            </a:r>
            <a:r>
              <a:rPr lang="en-US" sz="1800" dirty="0" err="1">
                <a:solidFill>
                  <a:schemeClr val="bg1"/>
                </a:solidFill>
                <a:latin typeface="+mn-lt"/>
                <a:ea typeface="Helvetica Neue Light"/>
                <a:sym typeface="Helvetica Neue Light"/>
              </a:rPr>
              <a:t>Chuan</a:t>
            </a:r>
            <a:r>
              <a:rPr lang="en-US" sz="1800" dirty="0">
                <a:solidFill>
                  <a:schemeClr val="bg1"/>
                </a:solidFill>
                <a:latin typeface="+mn-lt"/>
                <a:ea typeface="Helvetica Neue Light"/>
                <a:sym typeface="Helvetica Neue Light"/>
              </a:rPr>
              <a:t> Lee</a:t>
            </a:r>
          </a:p>
          <a:p>
            <a:pPr marL="0" marR="0" lvl="0" indent="0" algn="ctr" rtl="0">
              <a:spcBef>
                <a:spcPts val="0"/>
              </a:spcBef>
              <a:spcAft>
                <a:spcPts val="0"/>
              </a:spcAft>
              <a:buNone/>
            </a:pPr>
            <a:r>
              <a:rPr lang="en-US" sz="1600" dirty="0">
                <a:solidFill>
                  <a:schemeClr val="bg1"/>
                </a:solidFill>
                <a:latin typeface="+mn-lt"/>
                <a:sym typeface="Helvetica Neue Light"/>
              </a:rPr>
              <a:t>Advisor</a:t>
            </a:r>
            <a:r>
              <a:rPr lang="en-US" dirty="0">
                <a:solidFill>
                  <a:schemeClr val="bg1"/>
                </a:solidFill>
                <a:latin typeface="+mn-lt"/>
                <a:sym typeface="Helvetica Neue Light"/>
              </a:rPr>
              <a:t>: Rakesh Kumar</a:t>
            </a:r>
            <a:endParaRPr dirty="0">
              <a:solidFill>
                <a:schemeClr val="bg1"/>
              </a:solidFill>
              <a:latin typeface="+mn-lt"/>
            </a:endParaRPr>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Area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In addition to DVFS, core area are also scaled with frequency beyond a threshold to account for microarchitecture and low-level synthesis adjustments.</a:t>
            </a:r>
          </a:p>
          <a:p>
            <a:pPr marL="742950" lvl="1"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Logic and memory area have different scaling ratio.</a:t>
            </a: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Used CACTI SRAM simulator to estimate L1/L2/L3 area.</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Only considers design with &lt; 1000 mm² area.</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Compute die area must be large enough to fit bumps for power delivery, memory interface, and I/O. Add dead space otherwise.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Compute die perimeter must be long enough for wire fan out within package. We assume power wires do not fan out for minimal routing distance.</a:t>
            </a: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377CFB32-F6EA-0961-26D8-DDC36A279807}"/>
              </a:ext>
            </a:extLst>
          </p:cNvPr>
          <p:cNvPicPr>
            <a:picLocks noChangeAspect="1"/>
          </p:cNvPicPr>
          <p:nvPr/>
        </p:nvPicPr>
        <p:blipFill>
          <a:blip r:embed="rId4"/>
          <a:stretch>
            <a:fillRect/>
          </a:stretch>
        </p:blipFill>
        <p:spPr>
          <a:xfrm>
            <a:off x="9031836" y="1531798"/>
            <a:ext cx="3061100" cy="968957"/>
          </a:xfrm>
          <a:prstGeom prst="rect">
            <a:avLst/>
          </a:prstGeom>
        </p:spPr>
      </p:pic>
      <p:pic>
        <p:nvPicPr>
          <p:cNvPr id="8" name="Picture 7">
            <a:extLst>
              <a:ext uri="{FF2B5EF4-FFF2-40B4-BE49-F238E27FC236}">
                <a16:creationId xmlns:a16="http://schemas.microsoft.com/office/drawing/2014/main" id="{609DE88A-BA4F-E70B-2628-72C65419CB42}"/>
              </a:ext>
            </a:extLst>
          </p:cNvPr>
          <p:cNvPicPr>
            <a:picLocks noChangeAspect="1"/>
          </p:cNvPicPr>
          <p:nvPr/>
        </p:nvPicPr>
        <p:blipFill>
          <a:blip r:embed="rId5"/>
          <a:stretch>
            <a:fillRect/>
          </a:stretch>
        </p:blipFill>
        <p:spPr>
          <a:xfrm>
            <a:off x="3933609" y="943831"/>
            <a:ext cx="8159327" cy="781583"/>
          </a:xfrm>
          <a:prstGeom prst="rect">
            <a:avLst/>
          </a:prstGeom>
        </p:spPr>
      </p:pic>
      <p:pic>
        <p:nvPicPr>
          <p:cNvPr id="11" name="Picture 10">
            <a:extLst>
              <a:ext uri="{FF2B5EF4-FFF2-40B4-BE49-F238E27FC236}">
                <a16:creationId xmlns:a16="http://schemas.microsoft.com/office/drawing/2014/main" id="{F3C309DC-EB45-0E82-3445-7B67BF6837BC}"/>
              </a:ext>
            </a:extLst>
          </p:cNvPr>
          <p:cNvPicPr>
            <a:picLocks noChangeAspect="1"/>
          </p:cNvPicPr>
          <p:nvPr/>
        </p:nvPicPr>
        <p:blipFill>
          <a:blip r:embed="rId6"/>
          <a:stretch>
            <a:fillRect/>
          </a:stretch>
        </p:blipFill>
        <p:spPr>
          <a:xfrm>
            <a:off x="8041109" y="2372325"/>
            <a:ext cx="4150891" cy="912655"/>
          </a:xfrm>
          <a:prstGeom prst="rect">
            <a:avLst/>
          </a:prstGeom>
        </p:spPr>
      </p:pic>
      <p:pic>
        <p:nvPicPr>
          <p:cNvPr id="17" name="Picture 16">
            <a:extLst>
              <a:ext uri="{FF2B5EF4-FFF2-40B4-BE49-F238E27FC236}">
                <a16:creationId xmlns:a16="http://schemas.microsoft.com/office/drawing/2014/main" id="{C716AC5D-72D1-C7FE-61A6-8F21B6BEE790}"/>
              </a:ext>
            </a:extLst>
          </p:cNvPr>
          <p:cNvPicPr>
            <a:picLocks noChangeAspect="1"/>
          </p:cNvPicPr>
          <p:nvPr/>
        </p:nvPicPr>
        <p:blipFill>
          <a:blip r:embed="rId7"/>
          <a:stretch>
            <a:fillRect/>
          </a:stretch>
        </p:blipFill>
        <p:spPr>
          <a:xfrm>
            <a:off x="6599583" y="3269581"/>
            <a:ext cx="5592417" cy="679633"/>
          </a:xfrm>
          <a:prstGeom prst="rect">
            <a:avLst/>
          </a:prstGeom>
        </p:spPr>
      </p:pic>
    </p:spTree>
    <p:extLst>
      <p:ext uri="{BB962C8B-B14F-4D97-AF65-F5344CB8AC3E}">
        <p14:creationId xmlns:p14="http://schemas.microsoft.com/office/powerpoint/2010/main" val="349491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Cost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Logic versus memory impact yield differently (easier to apply redundancy techniques on regular structure like caches to improve yield). Used CACTI to estimate percentage of cache area dedicated to SRAM cells.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Estimate yield for both compute die and silicon interposer with the negative binomial model.</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package have different area than DDR. HBM package need to supply power to HBM DRAM stack but do not need to expose memory interface pins. </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CAD4AA6D-3E7B-8FD5-5EB9-01520B6AED88}"/>
              </a:ext>
            </a:extLst>
          </p:cNvPr>
          <p:cNvPicPr>
            <a:picLocks noChangeAspect="1"/>
          </p:cNvPicPr>
          <p:nvPr/>
        </p:nvPicPr>
        <p:blipFill>
          <a:blip r:embed="rId4"/>
          <a:stretch>
            <a:fillRect/>
          </a:stretch>
        </p:blipFill>
        <p:spPr>
          <a:xfrm>
            <a:off x="8432243" y="947307"/>
            <a:ext cx="3759757" cy="885013"/>
          </a:xfrm>
          <a:prstGeom prst="rect">
            <a:avLst/>
          </a:prstGeom>
        </p:spPr>
      </p:pic>
      <p:pic>
        <p:nvPicPr>
          <p:cNvPr id="6" name="Picture 5">
            <a:extLst>
              <a:ext uri="{FF2B5EF4-FFF2-40B4-BE49-F238E27FC236}">
                <a16:creationId xmlns:a16="http://schemas.microsoft.com/office/drawing/2014/main" id="{87AE242A-BC41-8C9A-4445-5886852BB1C3}"/>
              </a:ext>
            </a:extLst>
          </p:cNvPr>
          <p:cNvPicPr>
            <a:picLocks noChangeAspect="1"/>
          </p:cNvPicPr>
          <p:nvPr/>
        </p:nvPicPr>
        <p:blipFill>
          <a:blip r:embed="rId5"/>
          <a:stretch>
            <a:fillRect/>
          </a:stretch>
        </p:blipFill>
        <p:spPr>
          <a:xfrm>
            <a:off x="8307827" y="1918445"/>
            <a:ext cx="3759757" cy="751951"/>
          </a:xfrm>
          <a:prstGeom prst="rect">
            <a:avLst/>
          </a:prstGeom>
        </p:spPr>
      </p:pic>
      <p:pic>
        <p:nvPicPr>
          <p:cNvPr id="8" name="Picture 7">
            <a:extLst>
              <a:ext uri="{FF2B5EF4-FFF2-40B4-BE49-F238E27FC236}">
                <a16:creationId xmlns:a16="http://schemas.microsoft.com/office/drawing/2014/main" id="{2388D097-751B-83E2-9163-2277F8285F40}"/>
              </a:ext>
            </a:extLst>
          </p:cNvPr>
          <p:cNvPicPr>
            <a:picLocks noChangeAspect="1"/>
          </p:cNvPicPr>
          <p:nvPr/>
        </p:nvPicPr>
        <p:blipFill>
          <a:blip r:embed="rId6"/>
          <a:stretch>
            <a:fillRect/>
          </a:stretch>
        </p:blipFill>
        <p:spPr>
          <a:xfrm>
            <a:off x="3042545" y="4592713"/>
            <a:ext cx="9149455" cy="772434"/>
          </a:xfrm>
          <a:prstGeom prst="rect">
            <a:avLst/>
          </a:prstGeom>
        </p:spPr>
      </p:pic>
      <p:pic>
        <p:nvPicPr>
          <p:cNvPr id="15" name="Picture 14">
            <a:extLst>
              <a:ext uri="{FF2B5EF4-FFF2-40B4-BE49-F238E27FC236}">
                <a16:creationId xmlns:a16="http://schemas.microsoft.com/office/drawing/2014/main" id="{E2814176-9BE5-1B9E-99B2-FDDAC7B1550B}"/>
              </a:ext>
            </a:extLst>
          </p:cNvPr>
          <p:cNvPicPr>
            <a:picLocks noChangeAspect="1"/>
          </p:cNvPicPr>
          <p:nvPr/>
        </p:nvPicPr>
        <p:blipFill>
          <a:blip r:embed="rId7"/>
          <a:stretch>
            <a:fillRect/>
          </a:stretch>
        </p:blipFill>
        <p:spPr>
          <a:xfrm>
            <a:off x="3633746" y="5365148"/>
            <a:ext cx="8558254" cy="777106"/>
          </a:xfrm>
          <a:prstGeom prst="rect">
            <a:avLst/>
          </a:prstGeom>
        </p:spPr>
      </p:pic>
    </p:spTree>
    <p:extLst>
      <p:ext uri="{BB962C8B-B14F-4D97-AF65-F5344CB8AC3E}">
        <p14:creationId xmlns:p14="http://schemas.microsoft.com/office/powerpoint/2010/main" val="253262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3086989"/>
            <a:ext cx="9601200" cy="106178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Results</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950475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8"/>
            <a:ext cx="11177400" cy="4907885"/>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Insert Conclusions here.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Future Plan</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Improve the resolution of the analytical model by considering second-order effects.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Expand the dimensions of the initial design space to include more independent variables.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Explore procurability in other subsystems other than main memory implementations.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Conclusions and Future Plan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79153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outdoor, building, arch&#10;&#10;Description automatically generated">
            <a:extLst>
              <a:ext uri="{FF2B5EF4-FFF2-40B4-BE49-F238E27FC236}">
                <a16:creationId xmlns:a16="http://schemas.microsoft.com/office/drawing/2014/main" id="{7989FAC8-E123-2748-A311-56EF79874EA5}"/>
              </a:ext>
            </a:extLst>
          </p:cNvPr>
          <p:cNvPicPr>
            <a:picLocks noChangeAspect="1"/>
          </p:cNvPicPr>
          <p:nvPr/>
        </p:nvPicPr>
        <p:blipFill>
          <a:blip r:embed="rId2"/>
          <a:stretch>
            <a:fillRect/>
          </a:stretch>
        </p:blipFill>
        <p:spPr>
          <a:xfrm>
            <a:off x="0" y="0"/>
            <a:ext cx="12192000" cy="6858000"/>
          </a:xfrm>
          <a:prstGeom prst="rect">
            <a:avLst/>
          </a:prstGeom>
        </p:spPr>
      </p:pic>
      <p:sp>
        <p:nvSpPr>
          <p:cNvPr id="20" name="Google Shape;145;p7">
            <a:extLst>
              <a:ext uri="{FF2B5EF4-FFF2-40B4-BE49-F238E27FC236}">
                <a16:creationId xmlns:a16="http://schemas.microsoft.com/office/drawing/2014/main" id="{EC611570-6427-5D45-8164-E02F4D553BA6}"/>
              </a:ext>
            </a:extLst>
          </p:cNvPr>
          <p:cNvSpPr/>
          <p:nvPr/>
        </p:nvSpPr>
        <p:spPr>
          <a:xfrm rot="10800000" flipH="1">
            <a:off x="-2" y="0"/>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14" name="Google Shape;107;p2">
            <a:extLst>
              <a:ext uri="{FF2B5EF4-FFF2-40B4-BE49-F238E27FC236}">
                <a16:creationId xmlns:a16="http://schemas.microsoft.com/office/drawing/2014/main" id="{C3C81082-566F-5849-B79D-C311E1639C0A}"/>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15" name="Google Shape;108;p2">
            <a:extLst>
              <a:ext uri="{FF2B5EF4-FFF2-40B4-BE49-F238E27FC236}">
                <a16:creationId xmlns:a16="http://schemas.microsoft.com/office/drawing/2014/main" id="{72B58A87-FC17-6546-AB9A-EB6C57F6A340}"/>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marL="0" marR="0" lvl="0" indent="0" algn="ctr" rtl="0">
              <a:spcBef>
                <a:spcPts val="0"/>
              </a:spcBef>
              <a:spcAft>
                <a:spcPts val="0"/>
              </a:spcAft>
              <a:buNone/>
            </a:pPr>
            <a:r>
              <a:rPr lang="en-US" sz="1800" dirty="0">
                <a:solidFill>
                  <a:schemeClr val="lt1"/>
                </a:solidFill>
                <a:latin typeface="+mn-lt"/>
                <a:ea typeface="Helvetica Neue Light"/>
                <a:cs typeface="Helvetica Neue Light"/>
                <a:sym typeface="Helvetica Neue Light"/>
              </a:rPr>
              <a:t>(Main section divider slide, background image option one.)</a:t>
            </a:r>
            <a:endParaRPr sz="1800" b="0" i="0" u="none" strike="noStrike" cap="none" dirty="0">
              <a:solidFill>
                <a:schemeClr val="lt1"/>
              </a:solidFill>
              <a:latin typeface="+mn-lt"/>
              <a:ea typeface="Helvetica Neue Light"/>
              <a:cs typeface="Helvetica Neue Light"/>
              <a:sym typeface="Helvetica Neue Light"/>
            </a:endParaRPr>
          </a:p>
        </p:txBody>
      </p:sp>
      <p:pic>
        <p:nvPicPr>
          <p:cNvPr id="17" name="Picture 16" descr="A close up of a logo&#10;&#10;Description automatically generated">
            <a:extLst>
              <a:ext uri="{FF2B5EF4-FFF2-40B4-BE49-F238E27FC236}">
                <a16:creationId xmlns:a16="http://schemas.microsoft.com/office/drawing/2014/main" id="{E5538FC0-1F24-EA42-955D-73358F3E7A33}"/>
              </a:ext>
            </a:extLst>
          </p:cNvPr>
          <p:cNvPicPr>
            <a:picLocks noChangeAspect="1"/>
          </p:cNvPicPr>
          <p:nvPr/>
        </p:nvPicPr>
        <p:blipFill>
          <a:blip r:embed="rId3"/>
          <a:stretch>
            <a:fillRect/>
          </a:stretch>
        </p:blipFill>
        <p:spPr>
          <a:xfrm>
            <a:off x="11554210" y="235709"/>
            <a:ext cx="277906" cy="401420"/>
          </a:xfrm>
          <a:prstGeom prst="rect">
            <a:avLst/>
          </a:prstGeom>
        </p:spPr>
      </p:pic>
      <p:sp>
        <p:nvSpPr>
          <p:cNvPr id="9" name="Google Shape;125;p4">
            <a:extLst>
              <a:ext uri="{FF2B5EF4-FFF2-40B4-BE49-F238E27FC236}">
                <a16:creationId xmlns:a16="http://schemas.microsoft.com/office/drawing/2014/main" id="{1B746986-1BDD-D645-8B09-3F2916BB784A}"/>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100;p1">
            <a:extLst>
              <a:ext uri="{FF2B5EF4-FFF2-40B4-BE49-F238E27FC236}">
                <a16:creationId xmlns:a16="http://schemas.microsoft.com/office/drawing/2014/main" id="{354199C3-792D-4745-97AE-759A8DC3E91C}"/>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
        <p:nvSpPr>
          <p:cNvPr id="10" name="Google Shape;100;p1">
            <a:extLst>
              <a:ext uri="{FF2B5EF4-FFF2-40B4-BE49-F238E27FC236}">
                <a16:creationId xmlns:a16="http://schemas.microsoft.com/office/drawing/2014/main" id="{5FC24E51-733A-2645-96EF-D7F19F3B125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Tree>
    <p:extLst>
      <p:ext uri="{BB962C8B-B14F-4D97-AF65-F5344CB8AC3E}">
        <p14:creationId xmlns:p14="http://schemas.microsoft.com/office/powerpoint/2010/main" val="383333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sky, outdoor, dark&#10;&#10;Description automatically generated">
            <a:extLst>
              <a:ext uri="{FF2B5EF4-FFF2-40B4-BE49-F238E27FC236}">
                <a16:creationId xmlns:a16="http://schemas.microsoft.com/office/drawing/2014/main" id="{5DAA1493-2FB5-2344-8A9A-E273AD71C2CD}"/>
              </a:ext>
            </a:extLst>
          </p:cNvPr>
          <p:cNvPicPr>
            <a:picLocks noChangeAspect="1"/>
          </p:cNvPicPr>
          <p:nvPr/>
        </p:nvPicPr>
        <p:blipFill>
          <a:blip r:embed="rId2"/>
          <a:stretch>
            <a:fillRect/>
          </a:stretch>
        </p:blipFill>
        <p:spPr>
          <a:xfrm>
            <a:off x="0" y="0"/>
            <a:ext cx="12192000" cy="6858000"/>
          </a:xfrm>
          <a:prstGeom prst="rect">
            <a:avLst/>
          </a:prstGeom>
        </p:spPr>
      </p:pic>
      <p:sp>
        <p:nvSpPr>
          <p:cNvPr id="26" name="Google Shape;145;p7">
            <a:extLst>
              <a:ext uri="{FF2B5EF4-FFF2-40B4-BE49-F238E27FC236}">
                <a16:creationId xmlns:a16="http://schemas.microsoft.com/office/drawing/2014/main" id="{062CE0D5-1B23-B448-AA0C-E3F4C798E861}"/>
              </a:ext>
            </a:extLst>
          </p:cNvPr>
          <p:cNvSpPr/>
          <p:nvPr/>
        </p:nvSpPr>
        <p:spPr>
          <a:xfrm rot="10800000" flipH="1">
            <a:off x="-2" y="0"/>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22" name="Google Shape;107;p2">
            <a:extLst>
              <a:ext uri="{FF2B5EF4-FFF2-40B4-BE49-F238E27FC236}">
                <a16:creationId xmlns:a16="http://schemas.microsoft.com/office/drawing/2014/main" id="{C894A7ED-525D-7042-9F0E-5D50052367C2}"/>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23" name="Google Shape;108;p2">
            <a:extLst>
              <a:ext uri="{FF2B5EF4-FFF2-40B4-BE49-F238E27FC236}">
                <a16:creationId xmlns:a16="http://schemas.microsoft.com/office/drawing/2014/main" id="{F8490BBC-2D3D-ED46-BEA1-CAD327B7D168}"/>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lvl="0" algn="ctr"/>
            <a:r>
              <a:rPr lang="en-US" sz="1800" dirty="0">
                <a:solidFill>
                  <a:schemeClr val="lt1"/>
                </a:solidFill>
                <a:ea typeface="Helvetica Neue Light"/>
                <a:cs typeface="Helvetica Neue Light"/>
                <a:sym typeface="Helvetica Neue Light"/>
              </a:rPr>
              <a:t>(Main section divider slide, background image option two.)</a:t>
            </a:r>
          </a:p>
        </p:txBody>
      </p:sp>
      <p:pic>
        <p:nvPicPr>
          <p:cNvPr id="25" name="Picture 24" descr="A close up of a logo&#10;&#10;Description automatically generated">
            <a:extLst>
              <a:ext uri="{FF2B5EF4-FFF2-40B4-BE49-F238E27FC236}">
                <a16:creationId xmlns:a16="http://schemas.microsoft.com/office/drawing/2014/main" id="{282466DE-B3AA-B047-B85B-D8A258C6CAB4}"/>
              </a:ext>
            </a:extLst>
          </p:cNvPr>
          <p:cNvPicPr>
            <a:picLocks noChangeAspect="1"/>
          </p:cNvPicPr>
          <p:nvPr/>
        </p:nvPicPr>
        <p:blipFill>
          <a:blip r:embed="rId3"/>
          <a:stretch>
            <a:fillRect/>
          </a:stretch>
        </p:blipFill>
        <p:spPr>
          <a:xfrm>
            <a:off x="11554210" y="235709"/>
            <a:ext cx="277906" cy="401420"/>
          </a:xfrm>
          <a:prstGeom prst="rect">
            <a:avLst/>
          </a:prstGeom>
        </p:spPr>
      </p:pic>
      <p:sp>
        <p:nvSpPr>
          <p:cNvPr id="8" name="Google Shape;125;p4">
            <a:extLst>
              <a:ext uri="{FF2B5EF4-FFF2-40B4-BE49-F238E27FC236}">
                <a16:creationId xmlns:a16="http://schemas.microsoft.com/office/drawing/2014/main" id="{3CEFFFC9-67B9-8843-B5FD-8ECA6E744A60}"/>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Google Shape;100;p1">
            <a:extLst>
              <a:ext uri="{FF2B5EF4-FFF2-40B4-BE49-F238E27FC236}">
                <a16:creationId xmlns:a16="http://schemas.microsoft.com/office/drawing/2014/main" id="{44603391-9C4F-8545-BD4F-1D0E1DCE80DA}"/>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9" name="Google Shape;100;p1">
            <a:extLst>
              <a:ext uri="{FF2B5EF4-FFF2-40B4-BE49-F238E27FC236}">
                <a16:creationId xmlns:a16="http://schemas.microsoft.com/office/drawing/2014/main" id="{592F2115-AAD2-4D4D-B5F6-B6CAC244A2B2}"/>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71390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ark&#10;&#10;Description automatically generated">
            <a:extLst>
              <a:ext uri="{FF2B5EF4-FFF2-40B4-BE49-F238E27FC236}">
                <a16:creationId xmlns:a16="http://schemas.microsoft.com/office/drawing/2014/main" id="{5D80DA1D-795C-1B41-BF57-2F9F0A7414B7}"/>
              </a:ext>
            </a:extLst>
          </p:cNvPr>
          <p:cNvPicPr>
            <a:picLocks noChangeAspect="1"/>
          </p:cNvPicPr>
          <p:nvPr/>
        </p:nvPicPr>
        <p:blipFill>
          <a:blip r:embed="rId2"/>
          <a:stretch>
            <a:fillRect/>
          </a:stretch>
        </p:blipFill>
        <p:spPr>
          <a:xfrm>
            <a:off x="0" y="0"/>
            <a:ext cx="12192000" cy="6858000"/>
          </a:xfrm>
          <a:prstGeom prst="rect">
            <a:avLst/>
          </a:prstGeom>
        </p:spPr>
      </p:pic>
      <p:sp>
        <p:nvSpPr>
          <p:cNvPr id="5" name="Google Shape;145;p7">
            <a:extLst>
              <a:ext uri="{FF2B5EF4-FFF2-40B4-BE49-F238E27FC236}">
                <a16:creationId xmlns:a16="http://schemas.microsoft.com/office/drawing/2014/main" id="{E0429B1A-D43C-9246-BC60-288E29B4499A}"/>
              </a:ext>
            </a:extLst>
          </p:cNvPr>
          <p:cNvSpPr/>
          <p:nvPr/>
        </p:nvSpPr>
        <p:spPr>
          <a:xfrm rot="10800000" flipH="1">
            <a:off x="-2" y="0"/>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6" name="Google Shape;107;p2">
            <a:extLst>
              <a:ext uri="{FF2B5EF4-FFF2-40B4-BE49-F238E27FC236}">
                <a16:creationId xmlns:a16="http://schemas.microsoft.com/office/drawing/2014/main" id="{A450A637-C25F-E343-A260-8A47ADB79972}"/>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7" name="Google Shape;108;p2">
            <a:extLst>
              <a:ext uri="{FF2B5EF4-FFF2-40B4-BE49-F238E27FC236}">
                <a16:creationId xmlns:a16="http://schemas.microsoft.com/office/drawing/2014/main" id="{68FB26AE-5991-1B4D-A0AD-29C32A097242}"/>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lvl="0" algn="ctr"/>
            <a:r>
              <a:rPr lang="en-US" sz="1800" dirty="0">
                <a:solidFill>
                  <a:schemeClr val="lt1"/>
                </a:solidFill>
                <a:ea typeface="Helvetica Neue Light"/>
                <a:cs typeface="Helvetica Neue Light"/>
                <a:sym typeface="Helvetica Neue Light"/>
              </a:rPr>
              <a:t>(Main section divider slide, background image option three.)</a:t>
            </a:r>
          </a:p>
        </p:txBody>
      </p:sp>
      <p:pic>
        <p:nvPicPr>
          <p:cNvPr id="9" name="Picture 8" descr="A close up of a logo&#10;&#10;Description automatically generated">
            <a:extLst>
              <a:ext uri="{FF2B5EF4-FFF2-40B4-BE49-F238E27FC236}">
                <a16:creationId xmlns:a16="http://schemas.microsoft.com/office/drawing/2014/main" id="{0179F628-5193-5E4E-9158-3B9E1C263BF3}"/>
              </a:ext>
            </a:extLst>
          </p:cNvPr>
          <p:cNvPicPr>
            <a:picLocks noChangeAspect="1"/>
          </p:cNvPicPr>
          <p:nvPr/>
        </p:nvPicPr>
        <p:blipFill>
          <a:blip r:embed="rId3"/>
          <a:stretch>
            <a:fillRect/>
          </a:stretch>
        </p:blipFill>
        <p:spPr>
          <a:xfrm>
            <a:off x="11554210" y="235709"/>
            <a:ext cx="277906" cy="401420"/>
          </a:xfrm>
          <a:prstGeom prst="rect">
            <a:avLst/>
          </a:prstGeom>
        </p:spPr>
      </p:pic>
      <p:sp>
        <p:nvSpPr>
          <p:cNvPr id="10" name="Google Shape;125;p4">
            <a:extLst>
              <a:ext uri="{FF2B5EF4-FFF2-40B4-BE49-F238E27FC236}">
                <a16:creationId xmlns:a16="http://schemas.microsoft.com/office/drawing/2014/main" id="{5231AC56-82D9-A74A-A961-03F95233489F}"/>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00;p1">
            <a:extLst>
              <a:ext uri="{FF2B5EF4-FFF2-40B4-BE49-F238E27FC236}">
                <a16:creationId xmlns:a16="http://schemas.microsoft.com/office/drawing/2014/main" id="{E51D5930-73EA-F54A-AEA8-698B09E25C26}"/>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9" name="Google Shape;100;p1">
            <a:extLst>
              <a:ext uri="{FF2B5EF4-FFF2-40B4-BE49-F238E27FC236}">
                <a16:creationId xmlns:a16="http://schemas.microsoft.com/office/drawing/2014/main" id="{DBD5DB81-C086-0540-BEB7-9FC1275262EE}"/>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06208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large building with a fountain in front of it&#10;&#10;Description automatically generated with low confidence">
            <a:extLst>
              <a:ext uri="{FF2B5EF4-FFF2-40B4-BE49-F238E27FC236}">
                <a16:creationId xmlns:a16="http://schemas.microsoft.com/office/drawing/2014/main" id="{C011D8FB-BF69-A74E-A497-9A2AF301F92A}"/>
              </a:ext>
            </a:extLst>
          </p:cNvPr>
          <p:cNvPicPr>
            <a:picLocks noChangeAspect="1"/>
          </p:cNvPicPr>
          <p:nvPr/>
        </p:nvPicPr>
        <p:blipFill>
          <a:blip r:embed="rId2"/>
          <a:stretch>
            <a:fillRect/>
          </a:stretch>
        </p:blipFill>
        <p:spPr>
          <a:xfrm>
            <a:off x="0" y="0"/>
            <a:ext cx="12192000" cy="6858000"/>
          </a:xfrm>
          <a:prstGeom prst="rect">
            <a:avLst/>
          </a:prstGeom>
        </p:spPr>
      </p:pic>
      <p:sp>
        <p:nvSpPr>
          <p:cNvPr id="11" name="Google Shape;145;p7">
            <a:extLst>
              <a:ext uri="{FF2B5EF4-FFF2-40B4-BE49-F238E27FC236}">
                <a16:creationId xmlns:a16="http://schemas.microsoft.com/office/drawing/2014/main" id="{EEA5CA31-2311-914F-B706-2A6EDB25CC8C}"/>
              </a:ext>
            </a:extLst>
          </p:cNvPr>
          <p:cNvSpPr/>
          <p:nvPr/>
        </p:nvSpPr>
        <p:spPr>
          <a:xfrm rot="10800000" flipH="1">
            <a:off x="0" y="0"/>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6" name="Google Shape;107;p2">
            <a:extLst>
              <a:ext uri="{FF2B5EF4-FFF2-40B4-BE49-F238E27FC236}">
                <a16:creationId xmlns:a16="http://schemas.microsoft.com/office/drawing/2014/main" id="{6A0A8215-7C22-B749-B7CF-D6A9E509E59A}"/>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7" name="Google Shape;108;p2">
            <a:extLst>
              <a:ext uri="{FF2B5EF4-FFF2-40B4-BE49-F238E27FC236}">
                <a16:creationId xmlns:a16="http://schemas.microsoft.com/office/drawing/2014/main" id="{03887411-9120-F64A-9BE0-1B054254122D}"/>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lvl="0" algn="ctr"/>
            <a:r>
              <a:rPr lang="en-US" sz="1800" dirty="0">
                <a:solidFill>
                  <a:schemeClr val="lt1"/>
                </a:solidFill>
                <a:ea typeface="Helvetica Neue Light"/>
                <a:cs typeface="Helvetica Neue Light"/>
                <a:sym typeface="Helvetica Neue Light"/>
              </a:rPr>
              <a:t>(Main section divider slide, background image option four.)</a:t>
            </a:r>
          </a:p>
        </p:txBody>
      </p:sp>
      <p:pic>
        <p:nvPicPr>
          <p:cNvPr id="9" name="Picture 8" descr="A close up of a logo&#10;&#10;Description automatically generated">
            <a:extLst>
              <a:ext uri="{FF2B5EF4-FFF2-40B4-BE49-F238E27FC236}">
                <a16:creationId xmlns:a16="http://schemas.microsoft.com/office/drawing/2014/main" id="{A8D8F9A9-EA98-8C41-BF78-A43F97B959DF}"/>
              </a:ext>
            </a:extLst>
          </p:cNvPr>
          <p:cNvPicPr>
            <a:picLocks noChangeAspect="1"/>
          </p:cNvPicPr>
          <p:nvPr/>
        </p:nvPicPr>
        <p:blipFill>
          <a:blip r:embed="rId3"/>
          <a:stretch>
            <a:fillRect/>
          </a:stretch>
        </p:blipFill>
        <p:spPr>
          <a:xfrm>
            <a:off x="11554210" y="235709"/>
            <a:ext cx="277906" cy="401420"/>
          </a:xfrm>
          <a:prstGeom prst="rect">
            <a:avLst/>
          </a:prstGeom>
        </p:spPr>
      </p:pic>
      <p:sp>
        <p:nvSpPr>
          <p:cNvPr id="10" name="Google Shape;125;p4">
            <a:extLst>
              <a:ext uri="{FF2B5EF4-FFF2-40B4-BE49-F238E27FC236}">
                <a16:creationId xmlns:a16="http://schemas.microsoft.com/office/drawing/2014/main" id="{2EFC0178-FBDC-3E41-8E8B-47B64863EBC9}"/>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00;p1">
            <a:extLst>
              <a:ext uri="{FF2B5EF4-FFF2-40B4-BE49-F238E27FC236}">
                <a16:creationId xmlns:a16="http://schemas.microsoft.com/office/drawing/2014/main" id="{1EAA30B2-6818-7C45-BE60-A6F80A161CC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0" name="Google Shape;100;p1">
            <a:extLst>
              <a:ext uri="{FF2B5EF4-FFF2-40B4-BE49-F238E27FC236}">
                <a16:creationId xmlns:a16="http://schemas.microsoft.com/office/drawing/2014/main" id="{E0DA814D-A48C-1149-8661-911A0F141370}"/>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257772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blackboard, night sky&#10;&#10;Description automatically generated">
            <a:extLst>
              <a:ext uri="{FF2B5EF4-FFF2-40B4-BE49-F238E27FC236}">
                <a16:creationId xmlns:a16="http://schemas.microsoft.com/office/drawing/2014/main" id="{2CE92976-3B2E-2342-B723-32D5B9663ECC}"/>
              </a:ext>
            </a:extLst>
          </p:cNvPr>
          <p:cNvPicPr>
            <a:picLocks noChangeAspect="1"/>
          </p:cNvPicPr>
          <p:nvPr/>
        </p:nvPicPr>
        <p:blipFill>
          <a:blip r:embed="rId2"/>
          <a:stretch>
            <a:fillRect/>
          </a:stretch>
        </p:blipFill>
        <p:spPr>
          <a:xfrm>
            <a:off x="0" y="0"/>
            <a:ext cx="12192000" cy="6858000"/>
          </a:xfrm>
          <a:prstGeom prst="rect">
            <a:avLst/>
          </a:prstGeom>
        </p:spPr>
      </p:pic>
      <p:sp>
        <p:nvSpPr>
          <p:cNvPr id="10" name="Google Shape;145;p7">
            <a:extLst>
              <a:ext uri="{FF2B5EF4-FFF2-40B4-BE49-F238E27FC236}">
                <a16:creationId xmlns:a16="http://schemas.microsoft.com/office/drawing/2014/main" id="{E4168B91-BC2F-A74D-8610-CBF0810FCD65}"/>
              </a:ext>
            </a:extLst>
          </p:cNvPr>
          <p:cNvSpPr/>
          <p:nvPr/>
        </p:nvSpPr>
        <p:spPr>
          <a:xfrm rot="10800000" flipH="1">
            <a:off x="0" y="0"/>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4" name="Google Shape;107;p2">
            <a:extLst>
              <a:ext uri="{FF2B5EF4-FFF2-40B4-BE49-F238E27FC236}">
                <a16:creationId xmlns:a16="http://schemas.microsoft.com/office/drawing/2014/main" id="{28EBB5B6-548E-5041-9DD5-A97758B97CA0}"/>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5" name="Google Shape;108;p2">
            <a:extLst>
              <a:ext uri="{FF2B5EF4-FFF2-40B4-BE49-F238E27FC236}">
                <a16:creationId xmlns:a16="http://schemas.microsoft.com/office/drawing/2014/main" id="{BC0E792A-B7ED-F644-A7C0-FE935365632E}"/>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lvl="0" algn="ctr"/>
            <a:r>
              <a:rPr lang="en-US" sz="1800" dirty="0">
                <a:solidFill>
                  <a:schemeClr val="lt1"/>
                </a:solidFill>
                <a:ea typeface="Helvetica Neue Light"/>
                <a:cs typeface="Helvetica Neue Light"/>
                <a:sym typeface="Helvetica Neue Light"/>
              </a:rPr>
              <a:t>(Main section divider slide, background image option five.)</a:t>
            </a:r>
          </a:p>
        </p:txBody>
      </p:sp>
      <p:pic>
        <p:nvPicPr>
          <p:cNvPr id="7" name="Picture 6" descr="A close up of a logo&#10;&#10;Description automatically generated">
            <a:extLst>
              <a:ext uri="{FF2B5EF4-FFF2-40B4-BE49-F238E27FC236}">
                <a16:creationId xmlns:a16="http://schemas.microsoft.com/office/drawing/2014/main" id="{BCBAB924-48C1-114B-A2B1-EC5C10EB1774}"/>
              </a:ext>
            </a:extLst>
          </p:cNvPr>
          <p:cNvPicPr>
            <a:picLocks noChangeAspect="1"/>
          </p:cNvPicPr>
          <p:nvPr/>
        </p:nvPicPr>
        <p:blipFill>
          <a:blip r:embed="rId3"/>
          <a:stretch>
            <a:fillRect/>
          </a:stretch>
        </p:blipFill>
        <p:spPr>
          <a:xfrm>
            <a:off x="11554210" y="235709"/>
            <a:ext cx="277906" cy="401420"/>
          </a:xfrm>
          <a:prstGeom prst="rect">
            <a:avLst/>
          </a:prstGeom>
        </p:spPr>
      </p:pic>
      <p:sp>
        <p:nvSpPr>
          <p:cNvPr id="8" name="Google Shape;125;p4">
            <a:extLst>
              <a:ext uri="{FF2B5EF4-FFF2-40B4-BE49-F238E27FC236}">
                <a16:creationId xmlns:a16="http://schemas.microsoft.com/office/drawing/2014/main" id="{71BD2D62-C8F6-E843-8B60-116211D7CA49}"/>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100;p1">
            <a:extLst>
              <a:ext uri="{FF2B5EF4-FFF2-40B4-BE49-F238E27FC236}">
                <a16:creationId xmlns:a16="http://schemas.microsoft.com/office/drawing/2014/main" id="{CC3F2F34-0DB8-1143-8A57-D1D0FFF2ABE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
        <p:nvSpPr>
          <p:cNvPr id="11" name="Google Shape;100;p1">
            <a:extLst>
              <a:ext uri="{FF2B5EF4-FFF2-40B4-BE49-F238E27FC236}">
                <a16:creationId xmlns:a16="http://schemas.microsoft.com/office/drawing/2014/main" id="{A071A21E-E58F-5D41-8772-F2E2F30FD96A}"/>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Tree>
    <p:extLst>
      <p:ext uri="{BB962C8B-B14F-4D97-AF65-F5344CB8AC3E}">
        <p14:creationId xmlns:p14="http://schemas.microsoft.com/office/powerpoint/2010/main" val="901502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outdoor&#10;&#10;Description automatically generated">
            <a:extLst>
              <a:ext uri="{FF2B5EF4-FFF2-40B4-BE49-F238E27FC236}">
                <a16:creationId xmlns:a16="http://schemas.microsoft.com/office/drawing/2014/main" id="{3A4660A9-28DC-F646-9EF3-5BE22362347B}"/>
              </a:ext>
            </a:extLst>
          </p:cNvPr>
          <p:cNvPicPr>
            <a:picLocks noChangeAspect="1"/>
          </p:cNvPicPr>
          <p:nvPr/>
        </p:nvPicPr>
        <p:blipFill>
          <a:blip r:embed="rId2"/>
          <a:stretch>
            <a:fillRect/>
          </a:stretch>
        </p:blipFill>
        <p:spPr>
          <a:xfrm>
            <a:off x="0" y="0"/>
            <a:ext cx="12192000" cy="6858000"/>
          </a:xfrm>
          <a:prstGeom prst="rect">
            <a:avLst/>
          </a:prstGeom>
        </p:spPr>
      </p:pic>
      <p:sp>
        <p:nvSpPr>
          <p:cNvPr id="10" name="Google Shape;145;p7">
            <a:extLst>
              <a:ext uri="{FF2B5EF4-FFF2-40B4-BE49-F238E27FC236}">
                <a16:creationId xmlns:a16="http://schemas.microsoft.com/office/drawing/2014/main" id="{69FCDBD9-8E78-8F45-9838-91AB7B47CEF8}"/>
              </a:ext>
            </a:extLst>
          </p:cNvPr>
          <p:cNvSpPr/>
          <p:nvPr/>
        </p:nvSpPr>
        <p:spPr>
          <a:xfrm rot="10800000" flipH="1">
            <a:off x="2648951" y="1673898"/>
            <a:ext cx="12192000" cy="6858000"/>
          </a:xfrm>
          <a:prstGeom prst="rect">
            <a:avLst/>
          </a:prstGeom>
          <a:gradFill flip="none" rotWithShape="1">
            <a:gsLst>
              <a:gs pos="50000">
                <a:srgbClr val="1B4284">
                  <a:alpha val="10000"/>
                </a:srgbClr>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4" name="Google Shape;107;p2">
            <a:extLst>
              <a:ext uri="{FF2B5EF4-FFF2-40B4-BE49-F238E27FC236}">
                <a16:creationId xmlns:a16="http://schemas.microsoft.com/office/drawing/2014/main" id="{8E06DB74-B9EE-AC40-B38A-47A3A2F114F9}"/>
              </a:ext>
            </a:extLst>
          </p:cNvPr>
          <p:cNvSpPr txBox="1"/>
          <p:nvPr/>
        </p:nvSpPr>
        <p:spPr>
          <a:xfrm>
            <a:off x="2206906" y="1491040"/>
            <a:ext cx="777818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i="0" u="none" strike="noStrike" cap="none" dirty="0">
                <a:solidFill>
                  <a:schemeClr val="lt1"/>
                </a:solidFill>
                <a:latin typeface="+mn-lt"/>
                <a:ea typeface="Helvetica Neue"/>
                <a:cs typeface="Helvetica Neue"/>
                <a:sym typeface="Helvetica Neue"/>
              </a:rPr>
              <a:t>HEADING</a:t>
            </a:r>
            <a:endParaRPr dirty="0">
              <a:latin typeface="+mn-lt"/>
            </a:endParaRPr>
          </a:p>
        </p:txBody>
      </p:sp>
      <p:sp>
        <p:nvSpPr>
          <p:cNvPr id="5" name="Google Shape;108;p2">
            <a:extLst>
              <a:ext uri="{FF2B5EF4-FFF2-40B4-BE49-F238E27FC236}">
                <a16:creationId xmlns:a16="http://schemas.microsoft.com/office/drawing/2014/main" id="{E57410C5-4C09-0241-B829-B5B1AACF1427}"/>
              </a:ext>
            </a:extLst>
          </p:cNvPr>
          <p:cNvSpPr txBox="1"/>
          <p:nvPr/>
        </p:nvSpPr>
        <p:spPr>
          <a:xfrm>
            <a:off x="1441528" y="3232230"/>
            <a:ext cx="9308941" cy="20928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Lorem ipsum dolor sit amet, consectetur adipiscing elit. Nullam ut orci condimentum, commodo dui quis, faucibus mauris. </a:t>
            </a:r>
            <a:r>
              <a:rPr lang="en-US" sz="2800" b="0" i="0" u="none" strike="noStrike" cap="none" dirty="0" err="1">
                <a:solidFill>
                  <a:schemeClr val="lt1"/>
                </a:solidFill>
                <a:latin typeface="+mn-lt"/>
                <a:ea typeface="Helvetica Neue Light"/>
                <a:cs typeface="Helvetica Neue Light"/>
                <a:sym typeface="Helvetica Neue Light"/>
              </a:rPr>
              <a:t>Praesent</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nec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sapien</a:t>
            </a:r>
            <a:r>
              <a:rPr lang="en-US" sz="2800" b="0" i="0" u="none" strike="noStrike" cap="none" dirty="0">
                <a:solidFill>
                  <a:schemeClr val="lt1"/>
                </a:solidFill>
                <a:latin typeface="+mn-lt"/>
                <a:ea typeface="Helvetica Neue Light"/>
                <a:cs typeface="Helvetica Neue Light"/>
                <a:sym typeface="Helvetica Neue Light"/>
              </a:rPr>
              <a:t> sed </a:t>
            </a:r>
            <a:r>
              <a:rPr lang="en-US" sz="2800" b="0" i="0" u="none" strike="noStrike" cap="none" dirty="0" err="1">
                <a:solidFill>
                  <a:schemeClr val="lt1"/>
                </a:solidFill>
                <a:latin typeface="+mn-lt"/>
                <a:ea typeface="Helvetica Neue Light"/>
                <a:cs typeface="Helvetica Neue Light"/>
                <a:sym typeface="Helvetica Neue Light"/>
              </a:rPr>
              <a:t>nunc</a:t>
            </a:r>
            <a:r>
              <a:rPr lang="en-US" sz="2800" b="0" i="0" u="none" strike="noStrike" cap="none" dirty="0">
                <a:solidFill>
                  <a:schemeClr val="lt1"/>
                </a:solidFill>
                <a:latin typeface="+mn-lt"/>
                <a:ea typeface="Helvetica Neue Light"/>
                <a:cs typeface="Helvetica Neue Light"/>
                <a:sym typeface="Helvetica Neue Light"/>
              </a:rPr>
              <a:t> </a:t>
            </a:r>
            <a:r>
              <a:rPr lang="en-US" sz="2800" b="0" i="0" u="none" strike="noStrike" cap="none" dirty="0" err="1">
                <a:solidFill>
                  <a:schemeClr val="lt1"/>
                </a:solidFill>
                <a:latin typeface="+mn-lt"/>
                <a:ea typeface="Helvetica Neue Light"/>
                <a:cs typeface="Helvetica Neue Light"/>
                <a:sym typeface="Helvetica Neue Light"/>
              </a:rPr>
              <a:t>sollicitudin</a:t>
            </a:r>
            <a:r>
              <a:rPr lang="en-US" sz="2800" b="0" i="0" u="none" strike="noStrike" cap="none" dirty="0">
                <a:solidFill>
                  <a:schemeClr val="lt1"/>
                </a:solidFill>
                <a:latin typeface="+mn-lt"/>
                <a:ea typeface="Helvetica Neue Light"/>
                <a:cs typeface="Helvetica Neue Light"/>
                <a:sym typeface="Helvetica Neue Light"/>
              </a:rPr>
              <a:t>.</a:t>
            </a:r>
          </a:p>
          <a:p>
            <a:pPr marL="0" marR="0" lvl="0" indent="0" algn="ctr" rtl="0">
              <a:spcBef>
                <a:spcPts val="0"/>
              </a:spcBef>
              <a:spcAft>
                <a:spcPts val="0"/>
              </a:spcAft>
              <a:buNone/>
            </a:pPr>
            <a:r>
              <a:rPr lang="en-US" sz="2800" b="0" i="0" u="none" strike="noStrike" cap="none" dirty="0">
                <a:solidFill>
                  <a:schemeClr val="lt1"/>
                </a:solidFill>
                <a:latin typeface="+mn-lt"/>
                <a:ea typeface="Helvetica Neue Light"/>
                <a:cs typeface="Helvetica Neue Light"/>
                <a:sym typeface="Helvetica Neue Light"/>
              </a:rPr>
              <a:t> </a:t>
            </a:r>
          </a:p>
          <a:p>
            <a:pPr lvl="0" algn="ctr"/>
            <a:r>
              <a:rPr lang="en-US" sz="1800" dirty="0">
                <a:solidFill>
                  <a:schemeClr val="lt1"/>
                </a:solidFill>
                <a:ea typeface="Helvetica Neue Light"/>
                <a:cs typeface="Helvetica Neue Light"/>
                <a:sym typeface="Helvetica Neue Light"/>
              </a:rPr>
              <a:t>(Main section divider slide, background image option six.)</a:t>
            </a:r>
          </a:p>
        </p:txBody>
      </p:sp>
      <p:pic>
        <p:nvPicPr>
          <p:cNvPr id="7" name="Picture 6" descr="A close up of a logo&#10;&#10;Description automatically generated">
            <a:extLst>
              <a:ext uri="{FF2B5EF4-FFF2-40B4-BE49-F238E27FC236}">
                <a16:creationId xmlns:a16="http://schemas.microsoft.com/office/drawing/2014/main" id="{2EBB1D3E-AFC3-754E-A1F2-626952E95B41}"/>
              </a:ext>
            </a:extLst>
          </p:cNvPr>
          <p:cNvPicPr>
            <a:picLocks noChangeAspect="1"/>
          </p:cNvPicPr>
          <p:nvPr/>
        </p:nvPicPr>
        <p:blipFill>
          <a:blip r:embed="rId3"/>
          <a:stretch>
            <a:fillRect/>
          </a:stretch>
        </p:blipFill>
        <p:spPr>
          <a:xfrm>
            <a:off x="11554210" y="235709"/>
            <a:ext cx="277906" cy="401420"/>
          </a:xfrm>
          <a:prstGeom prst="rect">
            <a:avLst/>
          </a:prstGeom>
        </p:spPr>
      </p:pic>
      <p:sp>
        <p:nvSpPr>
          <p:cNvPr id="8" name="Google Shape;125;p4">
            <a:extLst>
              <a:ext uri="{FF2B5EF4-FFF2-40B4-BE49-F238E27FC236}">
                <a16:creationId xmlns:a16="http://schemas.microsoft.com/office/drawing/2014/main" id="{095CEFDB-3F70-904A-BA0B-B8A6D23B7491}"/>
              </a:ext>
            </a:extLst>
          </p:cNvPr>
          <p:cNvSpPr/>
          <p:nvPr/>
        </p:nvSpPr>
        <p:spPr>
          <a:xfrm>
            <a:off x="5520230" y="2759325"/>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 name="Google Shape;100;p1">
            <a:extLst>
              <a:ext uri="{FF2B5EF4-FFF2-40B4-BE49-F238E27FC236}">
                <a16:creationId xmlns:a16="http://schemas.microsoft.com/office/drawing/2014/main" id="{2C6758CC-B7E5-234D-97B7-550DA738E64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
        <p:nvSpPr>
          <p:cNvPr id="11" name="Google Shape;100;p1">
            <a:extLst>
              <a:ext uri="{FF2B5EF4-FFF2-40B4-BE49-F238E27FC236}">
                <a16:creationId xmlns:a16="http://schemas.microsoft.com/office/drawing/2014/main" id="{D5B5DFCE-0575-9A47-9B96-81A8A141E6F7}"/>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Tree>
    <p:extLst>
      <p:ext uri="{BB962C8B-B14F-4D97-AF65-F5344CB8AC3E}">
        <p14:creationId xmlns:p14="http://schemas.microsoft.com/office/powerpoint/2010/main" val="296404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3086989"/>
            <a:ext cx="9601200" cy="106178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Motivation</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09561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5;p7">
            <a:extLst>
              <a:ext uri="{FF2B5EF4-FFF2-40B4-BE49-F238E27FC236}">
                <a16:creationId xmlns:a16="http://schemas.microsoft.com/office/drawing/2014/main" id="{CDD8523C-BCA5-D545-8B17-893E8473D94C}"/>
              </a:ext>
            </a:extLst>
          </p:cNvPr>
          <p:cNvSpPr/>
          <p:nvPr/>
        </p:nvSpPr>
        <p:spPr>
          <a:xfrm rot="10800000" flipH="1">
            <a:off x="0" y="0"/>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5" name="Picture 4" descr="A close up of a logo&#10;&#10;Description automatically generated">
            <a:extLst>
              <a:ext uri="{FF2B5EF4-FFF2-40B4-BE49-F238E27FC236}">
                <a16:creationId xmlns:a16="http://schemas.microsoft.com/office/drawing/2014/main" id="{4BFC396F-D537-FD49-A36A-5BDD31207D0C}"/>
              </a:ext>
            </a:extLst>
          </p:cNvPr>
          <p:cNvPicPr>
            <a:picLocks noChangeAspect="1"/>
          </p:cNvPicPr>
          <p:nvPr/>
        </p:nvPicPr>
        <p:blipFill>
          <a:blip r:embed="rId2"/>
          <a:stretch>
            <a:fillRect/>
          </a:stretch>
        </p:blipFill>
        <p:spPr>
          <a:xfrm>
            <a:off x="11554210" y="235709"/>
            <a:ext cx="277906" cy="401420"/>
          </a:xfrm>
          <a:prstGeom prst="rect">
            <a:avLst/>
          </a:prstGeom>
        </p:spPr>
      </p:pic>
      <p:sp>
        <p:nvSpPr>
          <p:cNvPr id="10" name="Google Shape;100;p1">
            <a:extLst>
              <a:ext uri="{FF2B5EF4-FFF2-40B4-BE49-F238E27FC236}">
                <a16:creationId xmlns:a16="http://schemas.microsoft.com/office/drawing/2014/main" id="{97DB4B6F-E090-3A43-AB04-A1B376EB0C4C}"/>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1" name="Google Shape;123;p4">
            <a:extLst>
              <a:ext uri="{FF2B5EF4-FFF2-40B4-BE49-F238E27FC236}">
                <a16:creationId xmlns:a16="http://schemas.microsoft.com/office/drawing/2014/main" id="{80801F61-AC90-0D4D-8F0C-68A4BB95EDFD}"/>
              </a:ext>
            </a:extLst>
          </p:cNvPr>
          <p:cNvSpPr txBox="1"/>
          <p:nvPr/>
        </p:nvSpPr>
        <p:spPr>
          <a:xfrm>
            <a:off x="1295400" y="2948490"/>
            <a:ext cx="9601200" cy="1338788"/>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Heading</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a:p>
            <a:pPr lvl="0" algn="ctr"/>
            <a:r>
              <a:rPr lang="en-US" sz="1800" dirty="0">
                <a:solidFill>
                  <a:schemeClr val="bg1"/>
                </a:solidFill>
                <a:ea typeface="Helvetica Neue"/>
                <a:cs typeface="Helvetica Neue"/>
                <a:sym typeface="Helvetica Neue"/>
              </a:rPr>
              <a:t>(Transition slide option one.)</a:t>
            </a:r>
            <a:endParaRPr lang="en-US" sz="1800" dirty="0">
              <a:solidFill>
                <a:schemeClr val="bg1"/>
              </a:solidFill>
            </a:endParaRPr>
          </a:p>
        </p:txBody>
      </p:sp>
      <p:sp>
        <p:nvSpPr>
          <p:cNvPr id="12" name="Google Shape;125;p4">
            <a:extLst>
              <a:ext uri="{FF2B5EF4-FFF2-40B4-BE49-F238E27FC236}">
                <a16:creationId xmlns:a16="http://schemas.microsoft.com/office/drawing/2014/main" id="{F44F9150-A479-3F47-8683-848531143C29}"/>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00;p1">
            <a:extLst>
              <a:ext uri="{FF2B5EF4-FFF2-40B4-BE49-F238E27FC236}">
                <a16:creationId xmlns:a16="http://schemas.microsoft.com/office/drawing/2014/main" id="{6BCECE2D-15A4-4540-8BF8-A2374C60EF0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358344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7;p7">
            <a:extLst>
              <a:ext uri="{FF2B5EF4-FFF2-40B4-BE49-F238E27FC236}">
                <a16:creationId xmlns:a16="http://schemas.microsoft.com/office/drawing/2014/main" id="{78B6311E-BC39-234F-80E9-551F2FB4C69F}"/>
              </a:ext>
            </a:extLst>
          </p:cNvPr>
          <p:cNvSpPr txBox="1">
            <a:spLocks/>
          </p:cNvSpPr>
          <p:nvPr/>
        </p:nvSpPr>
        <p:spPr>
          <a:xfrm>
            <a:off x="376810" y="1334279"/>
            <a:ext cx="5442100"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Adipiscing</a:t>
            </a:r>
            <a:endParaRPr lang="en-US" sz="2600" b="1" dirty="0">
              <a:solidFill>
                <a:srgbClr val="E84B36"/>
              </a:solidFill>
              <a:latin typeface="Arial" panose="020B0604020202020204" pitchFamily="34" charset="0"/>
              <a:cs typeface="Arial" panose="020B0604020202020204" pitchFamily="34" charset="0"/>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 Ut </a:t>
            </a:r>
            <a:r>
              <a:rPr lang="en-US" sz="1800" dirty="0" err="1">
                <a:latin typeface="Arial" panose="020B0604020202020204" pitchFamily="34" charset="0"/>
                <a:cs typeface="Arial" panose="020B0604020202020204" pitchFamily="34" charset="0"/>
              </a:rPr>
              <a:t>enim</a:t>
            </a:r>
            <a:r>
              <a:rPr lang="en-US" sz="1800" dirty="0">
                <a:latin typeface="Arial" panose="020B0604020202020204" pitchFamily="34" charset="0"/>
                <a:cs typeface="Arial" panose="020B0604020202020204" pitchFamily="34" charset="0"/>
              </a:rPr>
              <a:t> ad minim </a:t>
            </a:r>
            <a:r>
              <a:rPr lang="en-US" sz="1800" dirty="0" err="1">
                <a:latin typeface="Arial" panose="020B0604020202020204" pitchFamily="34" charset="0"/>
                <a:cs typeface="Arial" panose="020B0604020202020204" pitchFamily="34" charset="0"/>
              </a:rPr>
              <a:t>veniam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quis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nostrud</a:t>
            </a:r>
            <a:r>
              <a:rPr lang="en-US" sz="1800" dirty="0">
                <a:latin typeface="Arial" panose="020B0604020202020204" pitchFamily="34" charset="0"/>
                <a:cs typeface="Arial" panose="020B0604020202020204" pitchFamily="34" charset="0"/>
              </a:rPr>
              <a:t> exercitation </a:t>
            </a:r>
            <a:r>
              <a:rPr lang="en-US" sz="1800" dirty="0" err="1">
                <a:latin typeface="Arial" panose="020B0604020202020204" pitchFamily="34" charset="0"/>
                <a:cs typeface="Arial" panose="020B0604020202020204" pitchFamily="34" charset="0"/>
              </a:rPr>
              <a:t>ullamco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laboris</a:t>
            </a:r>
            <a:r>
              <a:rPr lang="en-US" sz="1800" dirty="0">
                <a:latin typeface="Arial" panose="020B0604020202020204" pitchFamily="34" charset="0"/>
                <a:cs typeface="Arial" panose="020B0604020202020204" pitchFamily="34" charset="0"/>
              </a:rPr>
              <a:t> nisi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aliquip</a:t>
            </a:r>
            <a:r>
              <a:rPr lang="en-US" sz="1800" dirty="0">
                <a:latin typeface="Arial" panose="020B0604020202020204" pitchFamily="34" charset="0"/>
                <a:cs typeface="Arial" panose="020B0604020202020204" pitchFamily="34" charset="0"/>
              </a:rPr>
              <a:t> ex </a:t>
            </a:r>
            <a:r>
              <a:rPr lang="en-US" sz="1800" dirty="0" err="1">
                <a:latin typeface="Arial" panose="020B0604020202020204" pitchFamily="34" charset="0"/>
                <a:cs typeface="Arial" panose="020B0604020202020204" pitchFamily="34" charset="0"/>
              </a:rPr>
              <a:t>ea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commodo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consequat</a:t>
            </a:r>
            <a:r>
              <a:rPr lang="en-US" sz="1800" dirty="0">
                <a:latin typeface="Arial" panose="020B0604020202020204" pitchFamily="34" charset="0"/>
                <a:cs typeface="Arial" panose="020B0604020202020204" pitchFamily="34" charset="0"/>
              </a:rPr>
              <a:t>. Duis </a:t>
            </a:r>
            <a:r>
              <a:rPr lang="en-US" sz="1800" dirty="0" err="1">
                <a:latin typeface="Arial" panose="020B0604020202020204" pitchFamily="34" charset="0"/>
                <a:cs typeface="Arial" panose="020B0604020202020204" pitchFamily="34" charset="0"/>
              </a:rPr>
              <a:t>aute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irure</a:t>
            </a:r>
            <a:r>
              <a:rPr lang="en-US" sz="1800" dirty="0">
                <a:latin typeface="Arial" panose="020B0604020202020204" pitchFamily="34" charset="0"/>
                <a:cs typeface="Arial" panose="020B0604020202020204" pitchFamily="34" charset="0"/>
              </a:rPr>
              <a:t> dolor in </a:t>
            </a:r>
            <a:r>
              <a:rPr lang="en-US" sz="1800" dirty="0" err="1">
                <a:latin typeface="Arial" panose="020B0604020202020204" pitchFamily="34" charset="0"/>
                <a:cs typeface="Arial" panose="020B0604020202020204" pitchFamily="34" charset="0"/>
              </a:rPr>
              <a:t>reprehenderit</a:t>
            </a:r>
            <a:r>
              <a:rPr lang="en-US" sz="1800" dirty="0">
                <a:latin typeface="Arial" panose="020B0604020202020204" pitchFamily="34" charset="0"/>
                <a:cs typeface="Arial" panose="020B0604020202020204" pitchFamily="34" charset="0"/>
              </a:rPr>
              <a:t> in </a:t>
            </a:r>
            <a:r>
              <a:rPr lang="en-US" sz="1800" dirty="0" err="1">
                <a:latin typeface="Arial" panose="020B0604020202020204" pitchFamily="34" charset="0"/>
                <a:cs typeface="Arial" panose="020B0604020202020204" pitchFamily="34" charset="0"/>
              </a:rPr>
              <a:t>voluptate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velit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esse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cillum</a:t>
            </a:r>
            <a:r>
              <a:rPr lang="en-US" sz="1800" dirty="0">
                <a:latin typeface="Arial" panose="020B0604020202020204" pitchFamily="34" charset="0"/>
                <a:cs typeface="Arial" panose="020B0604020202020204" pitchFamily="34" charset="0"/>
              </a:rPr>
              <a:t> dolore </a:t>
            </a:r>
            <a:r>
              <a:rPr lang="en-US" sz="1800" dirty="0" err="1">
                <a:latin typeface="Arial" panose="020B0604020202020204" pitchFamily="34" charset="0"/>
                <a:cs typeface="Arial" panose="020B0604020202020204" pitchFamily="34" charset="0"/>
              </a:rPr>
              <a:t>eu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fugiat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nulla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pariatur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Excepteur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sint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occaecat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cupidatat</a:t>
            </a:r>
            <a:r>
              <a:rPr lang="en-US" sz="1800" dirty="0">
                <a:latin typeface="Arial" panose="020B0604020202020204" pitchFamily="34" charset="0"/>
                <a:cs typeface="Arial" panose="020B0604020202020204" pitchFamily="34" charset="0"/>
              </a:rPr>
              <a:t> non </a:t>
            </a:r>
            <a:r>
              <a:rPr lang="en-US" sz="1800" dirty="0" err="1">
                <a:latin typeface="Arial" panose="020B0604020202020204" pitchFamily="34" charset="0"/>
                <a:cs typeface="Arial" panose="020B0604020202020204" pitchFamily="34" charset="0"/>
              </a:rPr>
              <a:t>proident</a:t>
            </a:r>
            <a:r>
              <a:rPr lang="en-US" sz="1800" dirty="0">
                <a:latin typeface="Arial" panose="020B0604020202020204" pitchFamily="34" charset="0"/>
                <a:cs typeface="Arial" panose="020B0604020202020204" pitchFamily="34" charset="0"/>
              </a:rPr>
              <a:t>, sunt in culpa qui </a:t>
            </a:r>
            <a:r>
              <a:rPr lang="en-US" sz="1800" dirty="0" err="1">
                <a:latin typeface="Arial" panose="020B0604020202020204" pitchFamily="34" charset="0"/>
                <a:cs typeface="Arial" panose="020B0604020202020204" pitchFamily="34" charset="0"/>
              </a:rPr>
              <a:t>officia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deserunt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mollit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anim</a:t>
            </a:r>
            <a:r>
              <a:rPr lang="en-US" sz="1800" dirty="0">
                <a:latin typeface="Arial" panose="020B0604020202020204" pitchFamily="34" charset="0"/>
                <a:cs typeface="Arial" panose="020B0604020202020204" pitchFamily="34" charset="0"/>
              </a:rPr>
              <a:t> id </a:t>
            </a:r>
            <a:r>
              <a:rPr lang="en-US" sz="1800" dirty="0" err="1">
                <a:latin typeface="Arial" panose="020B0604020202020204" pitchFamily="34" charset="0"/>
                <a:cs typeface="Arial" panose="020B0604020202020204" pitchFamily="34" charset="0"/>
              </a:rPr>
              <a:t>est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laborum</a:t>
            </a:r>
            <a:r>
              <a:rPr lang="en-US" sz="1800" dirty="0">
                <a:latin typeface="Arial" panose="020B0604020202020204" pitchFamily="34" charset="0"/>
                <a:cs typeface="Arial" panose="020B0604020202020204" pitchFamily="34" charset="0"/>
              </a:rPr>
              <a:t>.</a:t>
            </a:r>
            <a:endParaRPr lang="en-US" sz="1800" b="1" dirty="0">
              <a:solidFill>
                <a:schemeClr val="tx1"/>
              </a:solidFill>
              <a:latin typeface="Arial" panose="020B0604020202020204" pitchFamily="34" charset="0"/>
              <a:cs typeface="Arial" panose="020B0604020202020204" pitchFamily="34" charset="0"/>
            </a:endParaRPr>
          </a:p>
        </p:txBody>
      </p:sp>
      <p:sp>
        <p:nvSpPr>
          <p:cNvPr id="10" name="Google Shape;147;p7">
            <a:extLst>
              <a:ext uri="{FF2B5EF4-FFF2-40B4-BE49-F238E27FC236}">
                <a16:creationId xmlns:a16="http://schemas.microsoft.com/office/drawing/2014/main" id="{97D82DD8-D8FD-C34A-ADC4-A5ECF2A87CB4}"/>
              </a:ext>
            </a:extLst>
          </p:cNvPr>
          <p:cNvSpPr txBox="1">
            <a:spLocks/>
          </p:cNvSpPr>
          <p:nvPr/>
        </p:nvSpPr>
        <p:spPr>
          <a:xfrm>
            <a:off x="6158774" y="1334279"/>
            <a:ext cx="5442100"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rgbClr val="15264B"/>
              </a:solidFill>
              <a:ea typeface="Helvetica Neue Light"/>
              <a:cs typeface="Arial" panose="020B0604020202020204" pitchFamily="34" charset="0"/>
              <a:sym typeface="Helvetica Neue Light"/>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 Ut </a:t>
            </a:r>
            <a:r>
              <a:rPr lang="en-US" sz="1800" dirty="0" err="1">
                <a:latin typeface="Arial" panose="020B0604020202020204" pitchFamily="34" charset="0"/>
                <a:cs typeface="Arial" panose="020B0604020202020204" pitchFamily="34" charset="0"/>
              </a:rPr>
              <a:t>enim</a:t>
            </a:r>
            <a:r>
              <a:rPr lang="en-US" sz="1800" dirty="0">
                <a:latin typeface="Arial" panose="020B0604020202020204" pitchFamily="34" charset="0"/>
                <a:cs typeface="Arial" panose="020B0604020202020204" pitchFamily="34" charset="0"/>
              </a:rPr>
              <a:t> ad minim </a:t>
            </a:r>
            <a:r>
              <a:rPr lang="en-US" sz="1800" dirty="0" err="1">
                <a:latin typeface="Arial" panose="020B0604020202020204" pitchFamily="34" charset="0"/>
                <a:cs typeface="Arial" panose="020B0604020202020204" pitchFamily="34" charset="0"/>
              </a:rPr>
              <a:t>veniam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quis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nostrud</a:t>
            </a:r>
            <a:r>
              <a:rPr lang="en-US" sz="1800" dirty="0">
                <a:latin typeface="Arial" panose="020B0604020202020204" pitchFamily="34" charset="0"/>
                <a:cs typeface="Arial" panose="020B0604020202020204" pitchFamily="34" charset="0"/>
              </a:rPr>
              <a:t> exercitation </a:t>
            </a:r>
            <a:r>
              <a:rPr lang="en-US" sz="1800" dirty="0" err="1">
                <a:latin typeface="Arial" panose="020B0604020202020204" pitchFamily="34" charset="0"/>
                <a:cs typeface="Arial" panose="020B0604020202020204" pitchFamily="34" charset="0"/>
              </a:rPr>
              <a:t>ullamco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laboris</a:t>
            </a:r>
            <a:r>
              <a:rPr lang="en-US" sz="1800" dirty="0">
                <a:latin typeface="Arial" panose="020B0604020202020204" pitchFamily="34" charset="0"/>
                <a:cs typeface="Arial" panose="020B0604020202020204" pitchFamily="34" charset="0"/>
              </a:rPr>
              <a:t> nisi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aliquip</a:t>
            </a:r>
            <a:r>
              <a:rPr lang="en-US" sz="1800" dirty="0">
                <a:latin typeface="Arial" panose="020B0604020202020204" pitchFamily="34" charset="0"/>
                <a:cs typeface="Arial" panose="020B0604020202020204" pitchFamily="34" charset="0"/>
              </a:rPr>
              <a:t> ex </a:t>
            </a:r>
            <a:r>
              <a:rPr lang="en-US" sz="1800" dirty="0" err="1">
                <a:latin typeface="Arial" panose="020B0604020202020204" pitchFamily="34" charset="0"/>
                <a:cs typeface="Arial" panose="020B0604020202020204" pitchFamily="34" charset="0"/>
              </a:rPr>
              <a:t>ea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commodo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consequat</a:t>
            </a:r>
            <a:r>
              <a:rPr lang="en-US" sz="1800" dirty="0">
                <a:latin typeface="Arial" panose="020B0604020202020204" pitchFamily="34" charset="0"/>
                <a:cs typeface="Arial" panose="020B0604020202020204" pitchFamily="34" charset="0"/>
              </a:rPr>
              <a:t>. Duis </a:t>
            </a:r>
            <a:r>
              <a:rPr lang="en-US" sz="1800" dirty="0" err="1">
                <a:latin typeface="Arial" panose="020B0604020202020204" pitchFamily="34" charset="0"/>
                <a:cs typeface="Arial" panose="020B0604020202020204" pitchFamily="34" charset="0"/>
              </a:rPr>
              <a:t>aute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irure</a:t>
            </a:r>
            <a:r>
              <a:rPr lang="en-US" sz="1800" dirty="0">
                <a:latin typeface="Arial" panose="020B0604020202020204" pitchFamily="34" charset="0"/>
                <a:cs typeface="Arial" panose="020B0604020202020204" pitchFamily="34" charset="0"/>
              </a:rPr>
              <a:t> dolor in </a:t>
            </a:r>
            <a:r>
              <a:rPr lang="en-US" sz="1800" dirty="0" err="1">
                <a:latin typeface="Arial" panose="020B0604020202020204" pitchFamily="34" charset="0"/>
                <a:cs typeface="Arial" panose="020B0604020202020204" pitchFamily="34" charset="0"/>
              </a:rPr>
              <a:t>reprehenderit</a:t>
            </a:r>
            <a:r>
              <a:rPr lang="en-US" sz="1800" dirty="0">
                <a:latin typeface="Arial" panose="020B0604020202020204" pitchFamily="34" charset="0"/>
                <a:cs typeface="Arial" panose="020B0604020202020204" pitchFamily="34" charset="0"/>
              </a:rPr>
              <a:t> in </a:t>
            </a:r>
            <a:r>
              <a:rPr lang="en-US" sz="1800" dirty="0" err="1">
                <a:latin typeface="Arial" panose="020B0604020202020204" pitchFamily="34" charset="0"/>
                <a:cs typeface="Arial" panose="020B0604020202020204" pitchFamily="34" charset="0"/>
              </a:rPr>
              <a:t>voluptate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velit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esse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cillum</a:t>
            </a:r>
            <a:r>
              <a:rPr lang="en-US" sz="1800" dirty="0">
                <a:latin typeface="Arial" panose="020B0604020202020204" pitchFamily="34" charset="0"/>
                <a:cs typeface="Arial" panose="020B0604020202020204" pitchFamily="34" charset="0"/>
              </a:rPr>
              <a:t> dolore </a:t>
            </a:r>
            <a:r>
              <a:rPr lang="en-US" sz="1800" dirty="0" err="1">
                <a:latin typeface="Arial" panose="020B0604020202020204" pitchFamily="34" charset="0"/>
                <a:cs typeface="Arial" panose="020B0604020202020204" pitchFamily="34" charset="0"/>
              </a:rPr>
              <a:t>eu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fugiat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nulla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pariatur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Excepteur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sint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occaecat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cupidatat</a:t>
            </a:r>
            <a:r>
              <a:rPr lang="en-US" sz="1800" dirty="0">
                <a:latin typeface="Arial" panose="020B0604020202020204" pitchFamily="34" charset="0"/>
                <a:cs typeface="Arial" panose="020B0604020202020204" pitchFamily="34" charset="0"/>
              </a:rPr>
              <a:t> non </a:t>
            </a:r>
            <a:r>
              <a:rPr lang="en-US" sz="1800" dirty="0" err="1">
                <a:latin typeface="Arial" panose="020B0604020202020204" pitchFamily="34" charset="0"/>
                <a:cs typeface="Arial" panose="020B0604020202020204" pitchFamily="34" charset="0"/>
              </a:rPr>
              <a:t>proident</a:t>
            </a:r>
            <a:r>
              <a:rPr lang="en-US" sz="1800" dirty="0">
                <a:latin typeface="Arial" panose="020B0604020202020204" pitchFamily="34" charset="0"/>
                <a:cs typeface="Arial" panose="020B0604020202020204" pitchFamily="34" charset="0"/>
              </a:rPr>
              <a:t>, sunt in culpa qui </a:t>
            </a:r>
            <a:r>
              <a:rPr lang="en-US" sz="1800" dirty="0" err="1">
                <a:latin typeface="Arial" panose="020B0604020202020204" pitchFamily="34" charset="0"/>
                <a:cs typeface="Arial" panose="020B0604020202020204" pitchFamily="34" charset="0"/>
              </a:rPr>
              <a:t>officia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deserunt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mollit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anim</a:t>
            </a:r>
            <a:r>
              <a:rPr lang="en-US" sz="1800" dirty="0">
                <a:latin typeface="Arial" panose="020B0604020202020204" pitchFamily="34" charset="0"/>
                <a:cs typeface="Arial" panose="020B0604020202020204" pitchFamily="34" charset="0"/>
              </a:rPr>
              <a:t> id </a:t>
            </a:r>
            <a:r>
              <a:rPr lang="en-US" sz="1800" dirty="0" err="1">
                <a:latin typeface="Arial" panose="020B0604020202020204" pitchFamily="34" charset="0"/>
                <a:cs typeface="Arial" panose="020B0604020202020204" pitchFamily="34" charset="0"/>
              </a:rPr>
              <a:t>est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laborum</a:t>
            </a:r>
            <a:r>
              <a:rPr lang="en-US" sz="1800" dirty="0">
                <a:latin typeface="Arial" panose="020B0604020202020204" pitchFamily="34" charset="0"/>
                <a:cs typeface="Arial" panose="020B0604020202020204" pitchFamily="34" charset="0"/>
              </a:rPr>
              <a:t>.</a:t>
            </a:r>
            <a:endParaRPr lang="en-US" sz="1800" b="1" dirty="0">
              <a:solidFill>
                <a:schemeClr val="tx1"/>
              </a:solidFill>
              <a:latin typeface="Arial" panose="020B0604020202020204" pitchFamily="34" charset="0"/>
              <a:cs typeface="Arial" panose="020B0604020202020204" pitchFamily="34" charset="0"/>
            </a:endParaRPr>
          </a:p>
        </p:txBody>
      </p:sp>
      <p:sp>
        <p:nvSpPr>
          <p:cNvPr id="11" name="Google Shape;145;p7">
            <a:extLst>
              <a:ext uri="{FF2B5EF4-FFF2-40B4-BE49-F238E27FC236}">
                <a16:creationId xmlns:a16="http://schemas.microsoft.com/office/drawing/2014/main" id="{BE2E93E6-D00B-F14D-A0D6-31322EC9D31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3" name="Google Shape;100;p1">
            <a:extLst>
              <a:ext uri="{FF2B5EF4-FFF2-40B4-BE49-F238E27FC236}">
                <a16:creationId xmlns:a16="http://schemas.microsoft.com/office/drawing/2014/main" id="{C0C6FF5B-A16D-B943-8158-9394C417128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4" name="Google Shape;145;p7">
            <a:extLst>
              <a:ext uri="{FF2B5EF4-FFF2-40B4-BE49-F238E27FC236}">
                <a16:creationId xmlns:a16="http://schemas.microsoft.com/office/drawing/2014/main" id="{7E001436-5A3C-5746-9498-E58534FAD758}"/>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15" name="Picture 14" descr="A close up of a logo&#10;&#10;Description automatically generated">
            <a:extLst>
              <a:ext uri="{FF2B5EF4-FFF2-40B4-BE49-F238E27FC236}">
                <a16:creationId xmlns:a16="http://schemas.microsoft.com/office/drawing/2014/main" id="{A9194208-BB88-DA45-8C43-B250F5F37BE3}"/>
              </a:ext>
            </a:extLst>
          </p:cNvPr>
          <p:cNvPicPr>
            <a:picLocks noChangeAspect="1"/>
          </p:cNvPicPr>
          <p:nvPr/>
        </p:nvPicPr>
        <p:blipFill>
          <a:blip r:embed="rId2"/>
          <a:stretch>
            <a:fillRect/>
          </a:stretch>
        </p:blipFill>
        <p:spPr>
          <a:xfrm>
            <a:off x="11554210" y="228014"/>
            <a:ext cx="277906" cy="401420"/>
          </a:xfrm>
          <a:prstGeom prst="rect">
            <a:avLst/>
          </a:prstGeom>
        </p:spPr>
      </p:pic>
      <p:sp>
        <p:nvSpPr>
          <p:cNvPr id="16" name="Google Shape;100;p1">
            <a:extLst>
              <a:ext uri="{FF2B5EF4-FFF2-40B4-BE49-F238E27FC236}">
                <a16:creationId xmlns:a16="http://schemas.microsoft.com/office/drawing/2014/main" id="{226FBA8E-8ED2-0F48-B1E6-A03B9736B136}"/>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Slide Title</a:t>
            </a:r>
            <a:endParaRPr lang="en-US" sz="2400" dirty="0">
              <a:solidFill>
                <a:schemeClr val="lt1"/>
              </a:solidFill>
              <a:latin typeface="+mn-lt"/>
              <a:ea typeface="Helvetica Neue Light"/>
              <a:cs typeface="Helvetica Neue Light"/>
              <a:sym typeface="Helvetica Neue Light"/>
            </a:endParaRPr>
          </a:p>
        </p:txBody>
      </p:sp>
      <p:sp>
        <p:nvSpPr>
          <p:cNvPr id="23" name="Google Shape;100;p1">
            <a:extLst>
              <a:ext uri="{FF2B5EF4-FFF2-40B4-BE49-F238E27FC236}">
                <a16:creationId xmlns:a16="http://schemas.microsoft.com/office/drawing/2014/main" id="{C865358C-63D1-1740-B1DF-3B934ADD671F}"/>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18452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8;p7">
            <a:extLst>
              <a:ext uri="{FF2B5EF4-FFF2-40B4-BE49-F238E27FC236}">
                <a16:creationId xmlns:a16="http://schemas.microsoft.com/office/drawing/2014/main" id="{CB58E561-E0C5-A94B-B3E5-86F44D0451C8}"/>
              </a:ext>
            </a:extLst>
          </p:cNvPr>
          <p:cNvSpPr/>
          <p:nvPr/>
        </p:nvSpPr>
        <p:spPr>
          <a:xfrm>
            <a:off x="475566" y="1263717"/>
            <a:ext cx="4356660" cy="2315647"/>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49;p7">
            <a:extLst>
              <a:ext uri="{FF2B5EF4-FFF2-40B4-BE49-F238E27FC236}">
                <a16:creationId xmlns:a16="http://schemas.microsoft.com/office/drawing/2014/main" id="{01741CE7-6F04-DC47-9558-285DF0B47201}"/>
              </a:ext>
            </a:extLst>
          </p:cNvPr>
          <p:cNvSpPr txBox="1"/>
          <p:nvPr/>
        </p:nvSpPr>
        <p:spPr>
          <a:xfrm>
            <a:off x="1494115" y="2239572"/>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 / GRAPHIC</a:t>
            </a:r>
            <a:endParaRPr dirty="0">
              <a:latin typeface="+mn-lt"/>
            </a:endParaRPr>
          </a:p>
        </p:txBody>
      </p:sp>
      <p:sp>
        <p:nvSpPr>
          <p:cNvPr id="4" name="Google Shape;150;p7">
            <a:extLst>
              <a:ext uri="{FF2B5EF4-FFF2-40B4-BE49-F238E27FC236}">
                <a16:creationId xmlns:a16="http://schemas.microsoft.com/office/drawing/2014/main" id="{ED15FFAB-CB3E-DB4F-A235-79EAD3C49663}"/>
              </a:ext>
            </a:extLst>
          </p:cNvPr>
          <p:cNvSpPr/>
          <p:nvPr/>
        </p:nvSpPr>
        <p:spPr>
          <a:xfrm>
            <a:off x="475566" y="3774068"/>
            <a:ext cx="4356660" cy="2315647"/>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151;p7">
            <a:extLst>
              <a:ext uri="{FF2B5EF4-FFF2-40B4-BE49-F238E27FC236}">
                <a16:creationId xmlns:a16="http://schemas.microsoft.com/office/drawing/2014/main" id="{767E5E1A-F673-9F4D-8D50-4137024C4DCC}"/>
              </a:ext>
            </a:extLst>
          </p:cNvPr>
          <p:cNvSpPr txBox="1"/>
          <p:nvPr/>
        </p:nvSpPr>
        <p:spPr>
          <a:xfrm>
            <a:off x="1494115" y="4747225"/>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 / GRAPHIC</a:t>
            </a:r>
            <a:endParaRPr dirty="0">
              <a:latin typeface="+mn-lt"/>
            </a:endParaRPr>
          </a:p>
        </p:txBody>
      </p:sp>
      <p:sp>
        <p:nvSpPr>
          <p:cNvPr id="6" name="Google Shape;147;p7">
            <a:extLst>
              <a:ext uri="{FF2B5EF4-FFF2-40B4-BE49-F238E27FC236}">
                <a16:creationId xmlns:a16="http://schemas.microsoft.com/office/drawing/2014/main" id="{437A156D-2491-BC45-8821-E6E91300B5E7}"/>
              </a:ext>
            </a:extLst>
          </p:cNvPr>
          <p:cNvSpPr txBox="1">
            <a:spLocks/>
          </p:cNvSpPr>
          <p:nvPr/>
        </p:nvSpPr>
        <p:spPr>
          <a:xfrm>
            <a:off x="5122548" y="1334279"/>
            <a:ext cx="6686464"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Adipiscing</a:t>
            </a:r>
            <a:endParaRPr lang="en-US" sz="2600" b="1" dirty="0">
              <a:solidFill>
                <a:srgbClr val="E84B36"/>
              </a:solidFill>
              <a:latin typeface="Arial" panose="020B0604020202020204" pitchFamily="34" charset="0"/>
              <a:cs typeface="Arial" panose="020B0604020202020204" pitchFamily="34" charset="0"/>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 Ut </a:t>
            </a:r>
            <a:r>
              <a:rPr lang="en-US" sz="1800" dirty="0" err="1">
                <a:latin typeface="Arial" panose="020B0604020202020204" pitchFamily="34" charset="0"/>
                <a:cs typeface="Arial" panose="020B0604020202020204" pitchFamily="34" charset="0"/>
              </a:rPr>
              <a:t>enim</a:t>
            </a:r>
            <a:r>
              <a:rPr lang="en-US" sz="1800" dirty="0">
                <a:latin typeface="Arial" panose="020B0604020202020204" pitchFamily="34" charset="0"/>
                <a:cs typeface="Arial" panose="020B0604020202020204" pitchFamily="34" charset="0"/>
              </a:rPr>
              <a:t> ad minim </a:t>
            </a:r>
            <a:r>
              <a:rPr lang="en-US" sz="1800" dirty="0" err="1">
                <a:latin typeface="Arial" panose="020B0604020202020204" pitchFamily="34" charset="0"/>
                <a:cs typeface="Arial" panose="020B0604020202020204" pitchFamily="34" charset="0"/>
              </a:rPr>
              <a:t>veniam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quis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nostrud</a:t>
            </a:r>
            <a:r>
              <a:rPr lang="en-US" sz="1800" dirty="0">
                <a:latin typeface="Arial" panose="020B0604020202020204" pitchFamily="34" charset="0"/>
                <a:cs typeface="Arial" panose="020B0604020202020204" pitchFamily="34" charset="0"/>
              </a:rPr>
              <a:t> exercitation </a:t>
            </a:r>
            <a:r>
              <a:rPr lang="en-US" sz="1800" dirty="0" err="1">
                <a:latin typeface="Arial" panose="020B0604020202020204" pitchFamily="34" charset="0"/>
                <a:cs typeface="Arial" panose="020B0604020202020204" pitchFamily="34" charset="0"/>
              </a:rPr>
              <a:t>ullamco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laboris</a:t>
            </a:r>
            <a:r>
              <a:rPr lang="en-US" sz="1800" dirty="0">
                <a:latin typeface="Arial" panose="020B0604020202020204" pitchFamily="34" charset="0"/>
                <a:cs typeface="Arial" panose="020B0604020202020204" pitchFamily="34" charset="0"/>
              </a:rPr>
              <a:t> nisi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aliquip</a:t>
            </a:r>
            <a:r>
              <a:rPr lang="en-US" sz="1800" dirty="0">
                <a:latin typeface="Arial" panose="020B0604020202020204" pitchFamily="34" charset="0"/>
                <a:cs typeface="Arial" panose="020B0604020202020204" pitchFamily="34" charset="0"/>
              </a:rPr>
              <a:t> ex </a:t>
            </a:r>
            <a:r>
              <a:rPr lang="en-US" sz="1800" dirty="0" err="1">
                <a:latin typeface="Arial" panose="020B0604020202020204" pitchFamily="34" charset="0"/>
                <a:cs typeface="Arial" panose="020B0604020202020204" pitchFamily="34" charset="0"/>
              </a:rPr>
              <a:t>ea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commodo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consequat</a:t>
            </a:r>
            <a:r>
              <a:rPr lang="en-US" sz="1800" dirty="0">
                <a:latin typeface="Arial" panose="020B0604020202020204" pitchFamily="34" charset="0"/>
                <a:cs typeface="Arial" panose="020B0604020202020204" pitchFamily="34" charset="0"/>
              </a:rPr>
              <a:t>. </a:t>
            </a: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lvl="0">
              <a:buSzPts val="3000"/>
            </a:pP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rgbClr val="15264B"/>
              </a:solidFill>
              <a:ea typeface="Helvetica Neue Light"/>
              <a:cs typeface="Arial" panose="020B0604020202020204" pitchFamily="34" charset="0"/>
              <a:sym typeface="Helvetica Neue Light"/>
            </a:endParaRPr>
          </a:p>
          <a:p>
            <a:pPr>
              <a:buSzPts val="3000"/>
            </a:pPr>
            <a:endParaRPr lang="en-US" sz="18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a:t>
            </a:r>
            <a:endParaRPr lang="en-US" sz="1800" b="1" dirty="0">
              <a:solidFill>
                <a:schemeClr val="tx1"/>
              </a:solidFill>
              <a:latin typeface="Arial" panose="020B0604020202020204" pitchFamily="34" charset="0"/>
              <a:cs typeface="Arial" panose="020B0604020202020204" pitchFamily="34" charset="0"/>
            </a:endParaRPr>
          </a:p>
        </p:txBody>
      </p:sp>
      <p:sp>
        <p:nvSpPr>
          <p:cNvPr id="7" name="Google Shape;145;p7">
            <a:extLst>
              <a:ext uri="{FF2B5EF4-FFF2-40B4-BE49-F238E27FC236}">
                <a16:creationId xmlns:a16="http://schemas.microsoft.com/office/drawing/2014/main" id="{97141C35-034B-BD48-9DBA-A6DC36FAC02E}"/>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9" name="Google Shape;100;p1">
            <a:extLst>
              <a:ext uri="{FF2B5EF4-FFF2-40B4-BE49-F238E27FC236}">
                <a16:creationId xmlns:a16="http://schemas.microsoft.com/office/drawing/2014/main" id="{D354894F-4210-BB43-BDC6-416661DF59D1}"/>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0" name="Google Shape;145;p7">
            <a:extLst>
              <a:ext uri="{FF2B5EF4-FFF2-40B4-BE49-F238E27FC236}">
                <a16:creationId xmlns:a16="http://schemas.microsoft.com/office/drawing/2014/main" id="{4AFACD53-5077-234E-905A-D4B3CFE823D1}"/>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11" name="Picture 10" descr="A close up of a logo&#10;&#10;Description automatically generated">
            <a:extLst>
              <a:ext uri="{FF2B5EF4-FFF2-40B4-BE49-F238E27FC236}">
                <a16:creationId xmlns:a16="http://schemas.microsoft.com/office/drawing/2014/main" id="{E1832F9A-ADFA-F649-A8F1-4BD8703AA19E}"/>
              </a:ext>
            </a:extLst>
          </p:cNvPr>
          <p:cNvPicPr>
            <a:picLocks noChangeAspect="1"/>
          </p:cNvPicPr>
          <p:nvPr/>
        </p:nvPicPr>
        <p:blipFill>
          <a:blip r:embed="rId2"/>
          <a:stretch>
            <a:fillRect/>
          </a:stretch>
        </p:blipFill>
        <p:spPr>
          <a:xfrm>
            <a:off x="11554210" y="228014"/>
            <a:ext cx="277906" cy="401420"/>
          </a:xfrm>
          <a:prstGeom prst="rect">
            <a:avLst/>
          </a:prstGeom>
        </p:spPr>
      </p:pic>
      <p:sp>
        <p:nvSpPr>
          <p:cNvPr id="12" name="Google Shape;100;p1">
            <a:extLst>
              <a:ext uri="{FF2B5EF4-FFF2-40B4-BE49-F238E27FC236}">
                <a16:creationId xmlns:a16="http://schemas.microsoft.com/office/drawing/2014/main" id="{A2F7F1E2-9263-0A49-A3FB-1F9BB33F0DAF}"/>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Slide Title</a:t>
            </a:r>
            <a:endParaRPr lang="en-US" sz="2400"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B4E36F0B-D2B8-A946-949D-489514D6481C}"/>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195706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7">
            <a:extLst>
              <a:ext uri="{FF2B5EF4-FFF2-40B4-BE49-F238E27FC236}">
                <a16:creationId xmlns:a16="http://schemas.microsoft.com/office/drawing/2014/main" id="{2BB47830-4ECD-AD4B-8775-3E3675E56248}"/>
              </a:ext>
            </a:extLst>
          </p:cNvPr>
          <p:cNvSpPr/>
          <p:nvPr/>
        </p:nvSpPr>
        <p:spPr>
          <a:xfrm>
            <a:off x="431192" y="1263718"/>
            <a:ext cx="4356660" cy="482599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151;p7">
            <a:extLst>
              <a:ext uri="{FF2B5EF4-FFF2-40B4-BE49-F238E27FC236}">
                <a16:creationId xmlns:a16="http://schemas.microsoft.com/office/drawing/2014/main" id="{C8D3D975-D243-4045-9EF4-81265490CC1D}"/>
              </a:ext>
            </a:extLst>
          </p:cNvPr>
          <p:cNvSpPr txBox="1"/>
          <p:nvPr/>
        </p:nvSpPr>
        <p:spPr>
          <a:xfrm>
            <a:off x="1469276" y="3493224"/>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 / GRAPHIC</a:t>
            </a:r>
            <a:endParaRPr dirty="0">
              <a:latin typeface="+mn-lt"/>
            </a:endParaRPr>
          </a:p>
        </p:txBody>
      </p:sp>
      <p:sp>
        <p:nvSpPr>
          <p:cNvPr id="16" name="Google Shape;147;p7">
            <a:extLst>
              <a:ext uri="{FF2B5EF4-FFF2-40B4-BE49-F238E27FC236}">
                <a16:creationId xmlns:a16="http://schemas.microsoft.com/office/drawing/2014/main" id="{DE8BCD66-DFCA-D540-95EA-EBDD783907CB}"/>
              </a:ext>
            </a:extLst>
          </p:cNvPr>
          <p:cNvSpPr txBox="1">
            <a:spLocks/>
          </p:cNvSpPr>
          <p:nvPr/>
        </p:nvSpPr>
        <p:spPr>
          <a:xfrm>
            <a:off x="5131837" y="1334279"/>
            <a:ext cx="642237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Adipiscing</a:t>
            </a:r>
            <a:endParaRPr lang="en-US" sz="2600" b="1" dirty="0">
              <a:solidFill>
                <a:srgbClr val="E84B36"/>
              </a:solidFill>
              <a:latin typeface="Arial" panose="020B0604020202020204" pitchFamily="34" charset="0"/>
              <a:cs typeface="Arial" panose="020B0604020202020204" pitchFamily="34" charset="0"/>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 Ut </a:t>
            </a:r>
            <a:r>
              <a:rPr lang="en-US" sz="1800" dirty="0" err="1">
                <a:latin typeface="Arial" panose="020B0604020202020204" pitchFamily="34" charset="0"/>
                <a:cs typeface="Arial" panose="020B0604020202020204" pitchFamily="34" charset="0"/>
              </a:rPr>
              <a:t>enim</a:t>
            </a:r>
            <a:r>
              <a:rPr lang="en-US" sz="1800" dirty="0">
                <a:latin typeface="Arial" panose="020B0604020202020204" pitchFamily="34" charset="0"/>
                <a:cs typeface="Arial" panose="020B0604020202020204" pitchFamily="34" charset="0"/>
              </a:rPr>
              <a:t> ad minim </a:t>
            </a:r>
            <a:r>
              <a:rPr lang="en-US" sz="1800" dirty="0" err="1">
                <a:latin typeface="Arial" panose="020B0604020202020204" pitchFamily="34" charset="0"/>
                <a:cs typeface="Arial" panose="020B0604020202020204" pitchFamily="34" charset="0"/>
              </a:rPr>
              <a:t>veniam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quis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nostrud</a:t>
            </a:r>
            <a:r>
              <a:rPr lang="en-US" sz="1800" dirty="0">
                <a:latin typeface="Arial" panose="020B0604020202020204" pitchFamily="34" charset="0"/>
                <a:cs typeface="Arial" panose="020B0604020202020204" pitchFamily="34" charset="0"/>
              </a:rPr>
              <a:t> exercitation </a:t>
            </a:r>
            <a:r>
              <a:rPr lang="en-US" sz="1800" dirty="0" err="1">
                <a:latin typeface="Arial" panose="020B0604020202020204" pitchFamily="34" charset="0"/>
                <a:cs typeface="Arial" panose="020B0604020202020204" pitchFamily="34" charset="0"/>
              </a:rPr>
              <a:t>ullamco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laboris</a:t>
            </a:r>
            <a:r>
              <a:rPr lang="en-US" sz="1800" dirty="0">
                <a:latin typeface="Arial" panose="020B0604020202020204" pitchFamily="34" charset="0"/>
                <a:cs typeface="Arial" panose="020B0604020202020204" pitchFamily="34" charset="0"/>
              </a:rPr>
              <a:t> nisi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aliquip</a:t>
            </a:r>
            <a:r>
              <a:rPr lang="en-US" sz="1800" dirty="0">
                <a:latin typeface="Arial" panose="020B0604020202020204" pitchFamily="34" charset="0"/>
                <a:cs typeface="Arial" panose="020B0604020202020204" pitchFamily="34" charset="0"/>
              </a:rPr>
              <a:t> ex </a:t>
            </a:r>
            <a:r>
              <a:rPr lang="en-US" sz="1800" dirty="0" err="1">
                <a:latin typeface="Arial" panose="020B0604020202020204" pitchFamily="34" charset="0"/>
                <a:cs typeface="Arial" panose="020B0604020202020204" pitchFamily="34" charset="0"/>
              </a:rPr>
              <a:t>ea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commodo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consequat</a:t>
            </a:r>
            <a:r>
              <a:rPr lang="en-US" sz="1800" dirty="0">
                <a:latin typeface="Arial" panose="020B0604020202020204" pitchFamily="34" charset="0"/>
                <a:cs typeface="Arial" panose="020B0604020202020204" pitchFamily="34" charset="0"/>
              </a:rPr>
              <a:t>. </a:t>
            </a: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lvl="0">
              <a:buSzPts val="3000"/>
            </a:pP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rgbClr val="15264B"/>
              </a:solidFill>
              <a:ea typeface="Helvetica Neue Light"/>
              <a:cs typeface="Arial" panose="020B0604020202020204" pitchFamily="34" charset="0"/>
              <a:sym typeface="Helvetica Neue Light"/>
            </a:endParaRPr>
          </a:p>
          <a:p>
            <a:pPr>
              <a:buSzPts val="3000"/>
            </a:pPr>
            <a:endParaRPr lang="en-US" sz="18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a:t>
            </a:r>
            <a:endParaRPr lang="en-US" sz="1800" b="1" dirty="0">
              <a:solidFill>
                <a:schemeClr val="tx1"/>
              </a:solidFill>
              <a:latin typeface="Arial" panose="020B0604020202020204" pitchFamily="34" charset="0"/>
              <a:cs typeface="Arial" panose="020B0604020202020204" pitchFamily="34" charset="0"/>
            </a:endParaRPr>
          </a:p>
        </p:txBody>
      </p:sp>
      <p:sp>
        <p:nvSpPr>
          <p:cNvPr id="17" name="Google Shape;145;p7">
            <a:extLst>
              <a:ext uri="{FF2B5EF4-FFF2-40B4-BE49-F238E27FC236}">
                <a16:creationId xmlns:a16="http://schemas.microsoft.com/office/drawing/2014/main" id="{B04F000C-2A6C-1F4E-9059-CA943E8662E2}"/>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4738C6C2-7480-0C42-AA07-4E306FAB8815}"/>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0" name="Google Shape;145;p7">
            <a:extLst>
              <a:ext uri="{FF2B5EF4-FFF2-40B4-BE49-F238E27FC236}">
                <a16:creationId xmlns:a16="http://schemas.microsoft.com/office/drawing/2014/main" id="{87E23CC0-09A3-7549-AD71-4B8F0C5515A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1" name="Picture 20" descr="A close up of a logo&#10;&#10;Description automatically generated">
            <a:extLst>
              <a:ext uri="{FF2B5EF4-FFF2-40B4-BE49-F238E27FC236}">
                <a16:creationId xmlns:a16="http://schemas.microsoft.com/office/drawing/2014/main" id="{99E2755C-7CB4-6848-837E-EB326309BDB4}"/>
              </a:ext>
            </a:extLst>
          </p:cNvPr>
          <p:cNvPicPr>
            <a:picLocks noChangeAspect="1"/>
          </p:cNvPicPr>
          <p:nvPr/>
        </p:nvPicPr>
        <p:blipFill>
          <a:blip r:embed="rId2"/>
          <a:stretch>
            <a:fillRect/>
          </a:stretch>
        </p:blipFill>
        <p:spPr>
          <a:xfrm>
            <a:off x="11554210" y="228014"/>
            <a:ext cx="277906" cy="401420"/>
          </a:xfrm>
          <a:prstGeom prst="rect">
            <a:avLst/>
          </a:prstGeom>
        </p:spPr>
      </p:pic>
      <p:sp>
        <p:nvSpPr>
          <p:cNvPr id="22" name="Google Shape;100;p1">
            <a:extLst>
              <a:ext uri="{FF2B5EF4-FFF2-40B4-BE49-F238E27FC236}">
                <a16:creationId xmlns:a16="http://schemas.microsoft.com/office/drawing/2014/main" id="{E5C4797A-9E3A-5249-A095-A6C6B60647CE}"/>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Slide Title</a:t>
            </a:r>
            <a:endParaRPr lang="en-US" sz="2400" dirty="0">
              <a:solidFill>
                <a:schemeClr val="lt1"/>
              </a:solidFill>
              <a:latin typeface="+mn-lt"/>
              <a:ea typeface="Helvetica Neue Light"/>
              <a:cs typeface="Helvetica Neue Light"/>
              <a:sym typeface="Helvetica Neue Light"/>
            </a:endParaRPr>
          </a:p>
        </p:txBody>
      </p:sp>
      <p:sp>
        <p:nvSpPr>
          <p:cNvPr id="24" name="Google Shape;100;p1">
            <a:extLst>
              <a:ext uri="{FF2B5EF4-FFF2-40B4-BE49-F238E27FC236}">
                <a16:creationId xmlns:a16="http://schemas.microsoft.com/office/drawing/2014/main" id="{C693EA1E-552D-704F-99DB-28A94B90F3C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10818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0;p7">
            <a:extLst>
              <a:ext uri="{FF2B5EF4-FFF2-40B4-BE49-F238E27FC236}">
                <a16:creationId xmlns:a16="http://schemas.microsoft.com/office/drawing/2014/main" id="{C8F8A06B-FE31-EC45-8B75-F6842219ED31}"/>
              </a:ext>
            </a:extLst>
          </p:cNvPr>
          <p:cNvSpPr/>
          <p:nvPr/>
        </p:nvSpPr>
        <p:spPr>
          <a:xfrm>
            <a:off x="7452352" y="1263718"/>
            <a:ext cx="4356660" cy="482599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51;p7">
            <a:extLst>
              <a:ext uri="{FF2B5EF4-FFF2-40B4-BE49-F238E27FC236}">
                <a16:creationId xmlns:a16="http://schemas.microsoft.com/office/drawing/2014/main" id="{B2EFFF09-3EE4-5A40-BD3F-DCD44844E5EB}"/>
              </a:ext>
            </a:extLst>
          </p:cNvPr>
          <p:cNvSpPr txBox="1"/>
          <p:nvPr/>
        </p:nvSpPr>
        <p:spPr>
          <a:xfrm>
            <a:off x="8490436" y="3493224"/>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 / GRAPHIC</a:t>
            </a:r>
            <a:endParaRPr dirty="0">
              <a:latin typeface="+mn-lt"/>
            </a:endParaRPr>
          </a:p>
        </p:txBody>
      </p:sp>
      <p:sp>
        <p:nvSpPr>
          <p:cNvPr id="4" name="Google Shape;147;p7">
            <a:extLst>
              <a:ext uri="{FF2B5EF4-FFF2-40B4-BE49-F238E27FC236}">
                <a16:creationId xmlns:a16="http://schemas.microsoft.com/office/drawing/2014/main" id="{34589D94-E31C-4C43-85E8-77C5C3CC079F}"/>
              </a:ext>
            </a:extLst>
          </p:cNvPr>
          <p:cNvSpPr txBox="1">
            <a:spLocks/>
          </p:cNvSpPr>
          <p:nvPr/>
        </p:nvSpPr>
        <p:spPr>
          <a:xfrm>
            <a:off x="376808" y="1334279"/>
            <a:ext cx="642237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buSzPts val="3000"/>
            </a:pP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rgbClr val="E84B36"/>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rgbClr val="E84B36"/>
                </a:solidFill>
                <a:latin typeface="Arial" panose="020B0604020202020204" pitchFamily="34" charset="0"/>
                <a:ea typeface="Helvetica Neue Light"/>
                <a:cs typeface="Arial" panose="020B0604020202020204" pitchFamily="34" charset="0"/>
                <a:sym typeface="Helvetica Neue Light"/>
              </a:rPr>
              <a:t>Adipiscing</a:t>
            </a:r>
            <a:endParaRPr lang="en-US" sz="2600" b="1" dirty="0">
              <a:solidFill>
                <a:srgbClr val="E84B36"/>
              </a:solidFill>
              <a:latin typeface="Arial" panose="020B0604020202020204" pitchFamily="34" charset="0"/>
              <a:cs typeface="Arial" panose="020B0604020202020204" pitchFamily="34" charset="0"/>
            </a:endParaRP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 Ut </a:t>
            </a:r>
            <a:r>
              <a:rPr lang="en-US" sz="1800" dirty="0" err="1">
                <a:latin typeface="Arial" panose="020B0604020202020204" pitchFamily="34" charset="0"/>
                <a:cs typeface="Arial" panose="020B0604020202020204" pitchFamily="34" charset="0"/>
              </a:rPr>
              <a:t>enim</a:t>
            </a:r>
            <a:r>
              <a:rPr lang="en-US" sz="1800" dirty="0">
                <a:latin typeface="Arial" panose="020B0604020202020204" pitchFamily="34" charset="0"/>
                <a:cs typeface="Arial" panose="020B0604020202020204" pitchFamily="34" charset="0"/>
              </a:rPr>
              <a:t> ad minim </a:t>
            </a:r>
            <a:r>
              <a:rPr lang="en-US" sz="1800" dirty="0" err="1">
                <a:latin typeface="Arial" panose="020B0604020202020204" pitchFamily="34" charset="0"/>
                <a:cs typeface="Arial" panose="020B0604020202020204" pitchFamily="34" charset="0"/>
              </a:rPr>
              <a:t>veniam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quis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nostrud</a:t>
            </a:r>
            <a:r>
              <a:rPr lang="en-US" sz="1800" dirty="0">
                <a:latin typeface="Arial" panose="020B0604020202020204" pitchFamily="34" charset="0"/>
                <a:cs typeface="Arial" panose="020B0604020202020204" pitchFamily="34" charset="0"/>
              </a:rPr>
              <a:t> exercitation </a:t>
            </a:r>
            <a:r>
              <a:rPr lang="en-US" sz="1800" dirty="0" err="1">
                <a:latin typeface="Arial" panose="020B0604020202020204" pitchFamily="34" charset="0"/>
                <a:cs typeface="Arial" panose="020B0604020202020204" pitchFamily="34" charset="0"/>
              </a:rPr>
              <a:t>ullamco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laboris</a:t>
            </a:r>
            <a:r>
              <a:rPr lang="en-US" sz="1800" dirty="0">
                <a:latin typeface="Arial" panose="020B0604020202020204" pitchFamily="34" charset="0"/>
                <a:cs typeface="Arial" panose="020B0604020202020204" pitchFamily="34" charset="0"/>
              </a:rPr>
              <a:t> nisi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aliquip</a:t>
            </a:r>
            <a:r>
              <a:rPr lang="en-US" sz="1800" dirty="0">
                <a:latin typeface="Arial" panose="020B0604020202020204" pitchFamily="34" charset="0"/>
                <a:cs typeface="Arial" panose="020B0604020202020204" pitchFamily="34" charset="0"/>
              </a:rPr>
              <a:t> ex </a:t>
            </a:r>
            <a:r>
              <a:rPr lang="en-US" sz="1800" dirty="0" err="1">
                <a:latin typeface="Arial" panose="020B0604020202020204" pitchFamily="34" charset="0"/>
                <a:cs typeface="Arial" panose="020B0604020202020204" pitchFamily="34" charset="0"/>
              </a:rPr>
              <a:t>ea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commodo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consequat</a:t>
            </a:r>
            <a:r>
              <a:rPr lang="en-US" sz="1800" dirty="0">
                <a:latin typeface="Arial" panose="020B0604020202020204" pitchFamily="34" charset="0"/>
                <a:cs typeface="Arial" panose="020B0604020202020204" pitchFamily="34" charset="0"/>
              </a:rPr>
              <a:t>. </a:t>
            </a:r>
          </a:p>
          <a:p>
            <a:pPr>
              <a:buSzPts val="2000"/>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lvl="0">
              <a:buSzPts val="3000"/>
            </a:pP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rgbClr val="15264B"/>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rgbClr val="15264B"/>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rgbClr val="15264B"/>
              </a:solidFill>
              <a:ea typeface="Helvetica Neue Light"/>
              <a:cs typeface="Arial" panose="020B0604020202020204" pitchFamily="34" charset="0"/>
              <a:sym typeface="Helvetica Neue Light"/>
            </a:endParaRPr>
          </a:p>
          <a:p>
            <a:pPr>
              <a:buSzPts val="3000"/>
            </a:pPr>
            <a:endParaRPr lang="en-US" sz="18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latin typeface="Arial" panose="020B0604020202020204" pitchFamily="34" charset="0"/>
                <a:cs typeface="Arial" panose="020B0604020202020204" pitchFamily="34" charset="0"/>
              </a:rPr>
              <a:t>Lorem ipsum dolor sit </a:t>
            </a:r>
            <a:r>
              <a:rPr lang="en-US" sz="1800" dirty="0" err="1">
                <a:latin typeface="Arial" panose="020B0604020202020204" pitchFamily="34" charset="0"/>
                <a:cs typeface="Arial" panose="020B0604020202020204" pitchFamily="34" charset="0"/>
              </a:rPr>
              <a:t>amet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consectetur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adipiscing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elit</a:t>
            </a:r>
            <a:r>
              <a:rPr lang="en-US" sz="1800" dirty="0">
                <a:latin typeface="Arial" panose="020B0604020202020204" pitchFamily="34" charset="0"/>
                <a:cs typeface="Arial" panose="020B0604020202020204" pitchFamily="34" charset="0"/>
              </a:rPr>
              <a:t>, sed do </a:t>
            </a:r>
            <a:r>
              <a:rPr lang="en-US" sz="1800" dirty="0" err="1">
                <a:latin typeface="Arial" panose="020B0604020202020204" pitchFamily="34" charset="0"/>
                <a:cs typeface="Arial" panose="020B0604020202020204" pitchFamily="34" charset="0"/>
              </a:rPr>
              <a:t>eiusmod</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tempor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incididunt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ut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labore</a:t>
            </a:r>
            <a:r>
              <a:rPr lang="en-US" sz="1800" dirty="0">
                <a:latin typeface="Arial" panose="020B0604020202020204" pitchFamily="34" charset="0"/>
                <a:cs typeface="Arial" panose="020B0604020202020204" pitchFamily="34" charset="0"/>
              </a:rPr>
              <a:t> et dolore magna </a:t>
            </a:r>
            <a:r>
              <a:rPr lang="en-US" sz="1800" dirty="0" err="1">
                <a:latin typeface="Arial" panose="020B0604020202020204" pitchFamily="34" charset="0"/>
                <a:cs typeface="Arial" panose="020B0604020202020204" pitchFamily="34" charset="0"/>
              </a:rPr>
              <a:t>aliqua</a:t>
            </a:r>
            <a:r>
              <a:rPr lang="en-US" sz="1800" dirty="0">
                <a:latin typeface="Arial" panose="020B0604020202020204" pitchFamily="34" charset="0"/>
                <a:cs typeface="Arial" panose="020B0604020202020204" pitchFamily="34" charset="0"/>
              </a:rPr>
              <a:t>.</a:t>
            </a:r>
            <a:endParaRPr lang="en-US" sz="1800" b="1" dirty="0">
              <a:solidFill>
                <a:schemeClr val="tx1"/>
              </a:solidFill>
              <a:latin typeface="Arial" panose="020B0604020202020204" pitchFamily="34" charset="0"/>
              <a:cs typeface="Arial" panose="020B0604020202020204" pitchFamily="34" charset="0"/>
            </a:endParaRPr>
          </a:p>
        </p:txBody>
      </p:sp>
      <p:sp>
        <p:nvSpPr>
          <p:cNvPr id="5" name="Google Shape;145;p7">
            <a:extLst>
              <a:ext uri="{FF2B5EF4-FFF2-40B4-BE49-F238E27FC236}">
                <a16:creationId xmlns:a16="http://schemas.microsoft.com/office/drawing/2014/main" id="{A5990805-D55C-D141-9C25-00FC63B2B2A0}"/>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7" name="Google Shape;100;p1">
            <a:extLst>
              <a:ext uri="{FF2B5EF4-FFF2-40B4-BE49-F238E27FC236}">
                <a16:creationId xmlns:a16="http://schemas.microsoft.com/office/drawing/2014/main" id="{BF294751-97AB-B140-81FC-C65E2B3A3FE9}"/>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8" name="Google Shape;145;p7">
            <a:extLst>
              <a:ext uri="{FF2B5EF4-FFF2-40B4-BE49-F238E27FC236}">
                <a16:creationId xmlns:a16="http://schemas.microsoft.com/office/drawing/2014/main" id="{A4374BAA-E127-8545-B405-EA8FB4C6A15C}"/>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9" name="Picture 8" descr="A close up of a logo&#10;&#10;Description automatically generated">
            <a:extLst>
              <a:ext uri="{FF2B5EF4-FFF2-40B4-BE49-F238E27FC236}">
                <a16:creationId xmlns:a16="http://schemas.microsoft.com/office/drawing/2014/main" id="{2527AF1E-73E7-604E-AE15-C8548E98178E}"/>
              </a:ext>
            </a:extLst>
          </p:cNvPr>
          <p:cNvPicPr>
            <a:picLocks noChangeAspect="1"/>
          </p:cNvPicPr>
          <p:nvPr/>
        </p:nvPicPr>
        <p:blipFill>
          <a:blip r:embed="rId2"/>
          <a:stretch>
            <a:fillRect/>
          </a:stretch>
        </p:blipFill>
        <p:spPr>
          <a:xfrm>
            <a:off x="11554210" y="228014"/>
            <a:ext cx="277906" cy="401420"/>
          </a:xfrm>
          <a:prstGeom prst="rect">
            <a:avLst/>
          </a:prstGeom>
        </p:spPr>
      </p:pic>
      <p:sp>
        <p:nvSpPr>
          <p:cNvPr id="10" name="Google Shape;100;p1">
            <a:extLst>
              <a:ext uri="{FF2B5EF4-FFF2-40B4-BE49-F238E27FC236}">
                <a16:creationId xmlns:a16="http://schemas.microsoft.com/office/drawing/2014/main" id="{D308366C-A314-5F49-8914-5EAAE7B54785}"/>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Slide Title</a:t>
            </a:r>
            <a:endParaRPr lang="en-US" sz="2400" dirty="0">
              <a:solidFill>
                <a:schemeClr val="lt1"/>
              </a:solidFill>
              <a:latin typeface="+mn-lt"/>
              <a:ea typeface="Helvetica Neue Light"/>
              <a:cs typeface="Helvetica Neue Light"/>
              <a:sym typeface="Helvetica Neue Light"/>
            </a:endParaRPr>
          </a:p>
        </p:txBody>
      </p:sp>
      <p:sp>
        <p:nvSpPr>
          <p:cNvPr id="16" name="Google Shape;100;p1">
            <a:extLst>
              <a:ext uri="{FF2B5EF4-FFF2-40B4-BE49-F238E27FC236}">
                <a16:creationId xmlns:a16="http://schemas.microsoft.com/office/drawing/2014/main" id="{103417F3-95FA-8647-84DF-0871E6CC6BB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043089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9" name="Google Shape;159;p8"/>
          <p:cNvSpPr/>
          <p:nvPr/>
        </p:nvSpPr>
        <p:spPr>
          <a:xfrm>
            <a:off x="2266934" y="1458134"/>
            <a:ext cx="7658130" cy="3688423"/>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8"/>
          <p:cNvSpPr txBox="1"/>
          <p:nvPr/>
        </p:nvSpPr>
        <p:spPr>
          <a:xfrm>
            <a:off x="4548417" y="3123892"/>
            <a:ext cx="309516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CHART / GRAPH</a:t>
            </a:r>
            <a:endParaRPr dirty="0">
              <a:latin typeface="+mn-lt"/>
            </a:endParaRPr>
          </a:p>
        </p:txBody>
      </p:sp>
      <p:sp>
        <p:nvSpPr>
          <p:cNvPr id="161" name="Google Shape;161;p8"/>
          <p:cNvSpPr txBox="1"/>
          <p:nvPr/>
        </p:nvSpPr>
        <p:spPr>
          <a:xfrm>
            <a:off x="583914" y="5464730"/>
            <a:ext cx="11024170" cy="6541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Helvetica Neue Light"/>
              <a:buNone/>
            </a:pPr>
            <a:r>
              <a:rPr lang="en-US" sz="1600" u="none" strike="noStrike" cap="none" dirty="0">
                <a:solidFill>
                  <a:schemeClr val="dk1"/>
                </a:solidFill>
                <a:latin typeface="+mn-lt"/>
                <a:ea typeface="Helvetica Neue Light"/>
                <a:cs typeface="Helvetica Neue Light"/>
                <a:sym typeface="Helvetica Neue Light"/>
              </a:rPr>
              <a:t>(</a:t>
            </a:r>
            <a:r>
              <a:rPr lang="en-US" sz="1600" dirty="0">
                <a:solidFill>
                  <a:schemeClr val="dk1"/>
                </a:solidFill>
                <a:latin typeface="+mn-lt"/>
                <a:ea typeface="Helvetica Neue Light"/>
                <a:cs typeface="Helvetica Neue Light"/>
                <a:sym typeface="Helvetica Neue Light"/>
              </a:rPr>
              <a:t>S</a:t>
            </a:r>
            <a:r>
              <a:rPr lang="en-US" sz="1600" u="none" strike="noStrike" cap="none" dirty="0">
                <a:solidFill>
                  <a:schemeClr val="dk1"/>
                </a:solidFill>
                <a:latin typeface="+mn-lt"/>
                <a:ea typeface="Helvetica Neue Light"/>
                <a:cs typeface="Helvetica Neue Light"/>
                <a:sym typeface="Helvetica Neue Light"/>
              </a:rPr>
              <a:t>hort commentary or relevant information about the contents of the chart/graph.)</a:t>
            </a:r>
            <a:endParaRPr sz="1600" dirty="0">
              <a:latin typeface="+mn-lt"/>
            </a:endParaRPr>
          </a:p>
        </p:txBody>
      </p:sp>
      <p:sp>
        <p:nvSpPr>
          <p:cNvPr id="20" name="Google Shape;145;p7">
            <a:extLst>
              <a:ext uri="{FF2B5EF4-FFF2-40B4-BE49-F238E27FC236}">
                <a16:creationId xmlns:a16="http://schemas.microsoft.com/office/drawing/2014/main" id="{5DE4B35C-AD2D-8148-A3D7-1E1ED790923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2" name="Google Shape;100;p1">
            <a:extLst>
              <a:ext uri="{FF2B5EF4-FFF2-40B4-BE49-F238E27FC236}">
                <a16:creationId xmlns:a16="http://schemas.microsoft.com/office/drawing/2014/main" id="{97A51456-7BB9-BA42-8AC0-3FBAA7ADE334}"/>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3" name="Google Shape;145;p7">
            <a:extLst>
              <a:ext uri="{FF2B5EF4-FFF2-40B4-BE49-F238E27FC236}">
                <a16:creationId xmlns:a16="http://schemas.microsoft.com/office/drawing/2014/main" id="{3DE14F04-2DDF-9A49-941F-4E19DD8F838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4" name="Picture 23" descr="A close up of a logo&#10;&#10;Description automatically generated">
            <a:extLst>
              <a:ext uri="{FF2B5EF4-FFF2-40B4-BE49-F238E27FC236}">
                <a16:creationId xmlns:a16="http://schemas.microsoft.com/office/drawing/2014/main" id="{64F39A5D-F812-0B44-A021-03BEB2D97A44}"/>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5" name="Google Shape;100;p1">
            <a:extLst>
              <a:ext uri="{FF2B5EF4-FFF2-40B4-BE49-F238E27FC236}">
                <a16:creationId xmlns:a16="http://schemas.microsoft.com/office/drawing/2014/main" id="{F16B2361-653D-7E4D-8721-180599C301C2}"/>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u="none" strike="noStrike" cap="none" dirty="0">
                <a:solidFill>
                  <a:schemeClr val="lt1"/>
                </a:solidFill>
                <a:latin typeface="+mn-lt"/>
                <a:ea typeface="Helvetica Neue Light"/>
                <a:cs typeface="Helvetica Neue Light"/>
                <a:sym typeface="Helvetica Neue Light"/>
              </a:rPr>
              <a:t>Slide Title</a:t>
            </a:r>
            <a:endParaRPr lang="en-US" sz="2400" dirty="0">
              <a:solidFill>
                <a:schemeClr val="lt1"/>
              </a:solidFill>
              <a:latin typeface="+mn-lt"/>
              <a:ea typeface="Helvetica Neue Light"/>
              <a:cs typeface="Helvetica Neue Light"/>
              <a:sym typeface="Helvetica Neue Light"/>
            </a:endParaRPr>
          </a:p>
        </p:txBody>
      </p:sp>
      <p:sp>
        <p:nvSpPr>
          <p:cNvPr id="17" name="Google Shape;100;p1">
            <a:extLst>
              <a:ext uri="{FF2B5EF4-FFF2-40B4-BE49-F238E27FC236}">
                <a16:creationId xmlns:a16="http://schemas.microsoft.com/office/drawing/2014/main" id="{AC844609-CFC1-CC48-88D3-321A0E2CF25F}"/>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8">
            <a:extLst>
              <a:ext uri="{FF2B5EF4-FFF2-40B4-BE49-F238E27FC236}">
                <a16:creationId xmlns:a16="http://schemas.microsoft.com/office/drawing/2014/main" id="{3EBF3EEC-8746-3744-B462-CDB07F0C0FA7}"/>
              </a:ext>
            </a:extLst>
          </p:cNvPr>
          <p:cNvSpPr/>
          <p:nvPr/>
        </p:nvSpPr>
        <p:spPr>
          <a:xfrm>
            <a:off x="1" y="0"/>
            <a:ext cx="12191998" cy="4617387"/>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60;p8">
            <a:extLst>
              <a:ext uri="{FF2B5EF4-FFF2-40B4-BE49-F238E27FC236}">
                <a16:creationId xmlns:a16="http://schemas.microsoft.com/office/drawing/2014/main" id="{911C907E-67B1-E146-B826-A9EDEA7CC454}"/>
              </a:ext>
            </a:extLst>
          </p:cNvPr>
          <p:cNvSpPr txBox="1"/>
          <p:nvPr/>
        </p:nvSpPr>
        <p:spPr>
          <a:xfrm>
            <a:off x="3513296" y="2308693"/>
            <a:ext cx="5140526"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 (Send to back so Block I is not covered.)</a:t>
            </a:r>
            <a:endParaRPr dirty="0">
              <a:latin typeface="+mn-lt"/>
            </a:endParaRPr>
          </a:p>
        </p:txBody>
      </p:sp>
      <p:sp>
        <p:nvSpPr>
          <p:cNvPr id="4" name="Google Shape;161;p8">
            <a:extLst>
              <a:ext uri="{FF2B5EF4-FFF2-40B4-BE49-F238E27FC236}">
                <a16:creationId xmlns:a16="http://schemas.microsoft.com/office/drawing/2014/main" id="{8C7BEE70-CCC0-BC4A-9F6F-316AAFAC9344}"/>
              </a:ext>
            </a:extLst>
          </p:cNvPr>
          <p:cNvSpPr txBox="1"/>
          <p:nvPr/>
        </p:nvSpPr>
        <p:spPr>
          <a:xfrm>
            <a:off x="376810" y="5050453"/>
            <a:ext cx="11177400" cy="9534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000"/>
              <a:buFont typeface="Helvetica Neue Light"/>
              <a:buNone/>
            </a:pPr>
            <a:r>
              <a:rPr lang="en-US" sz="2200" u="none" strike="noStrike" cap="none" dirty="0">
                <a:solidFill>
                  <a:schemeClr val="dk1"/>
                </a:solidFill>
                <a:latin typeface="+mn-lt"/>
                <a:ea typeface="Helvetica Neue Light"/>
                <a:cs typeface="Helvetica Neue Light"/>
                <a:sym typeface="Helvetica Neue Light"/>
              </a:rPr>
              <a:t>(</a:t>
            </a:r>
            <a:r>
              <a:rPr lang="en-US" sz="2200" dirty="0">
                <a:solidFill>
                  <a:schemeClr val="dk1"/>
                </a:solidFill>
                <a:latin typeface="+mn-lt"/>
                <a:ea typeface="Helvetica Neue Light"/>
                <a:cs typeface="Helvetica Neue Light"/>
                <a:sym typeface="Helvetica Neue Light"/>
              </a:rPr>
              <a:t>T</a:t>
            </a:r>
            <a:r>
              <a:rPr lang="en-US" sz="2200" u="none" strike="noStrike" cap="none" dirty="0">
                <a:solidFill>
                  <a:schemeClr val="dk1"/>
                </a:solidFill>
                <a:latin typeface="+mn-lt"/>
                <a:ea typeface="Helvetica Neue Light"/>
                <a:cs typeface="Helvetica Neue Light"/>
                <a:sym typeface="Helvetica Neue Light"/>
              </a:rPr>
              <a:t>ext here relevant to the </a:t>
            </a:r>
            <a:r>
              <a:rPr lang="en-US" sz="2200" dirty="0">
                <a:solidFill>
                  <a:schemeClr val="dk1"/>
                </a:solidFill>
                <a:latin typeface="+mn-lt"/>
                <a:ea typeface="Helvetica Neue Light"/>
                <a:cs typeface="Helvetica Neue Light"/>
                <a:sym typeface="Helvetica Neue Light"/>
              </a:rPr>
              <a:t>photo for a larger call out on a given idea or message.) </a:t>
            </a:r>
          </a:p>
          <a:p>
            <a:pPr marL="0" marR="0" lvl="0" indent="0" algn="ctr" rtl="0">
              <a:lnSpc>
                <a:spcPct val="100000"/>
              </a:lnSpc>
              <a:spcBef>
                <a:spcPts val="0"/>
              </a:spcBef>
              <a:spcAft>
                <a:spcPts val="0"/>
              </a:spcAft>
              <a:buClr>
                <a:schemeClr val="dk1"/>
              </a:buClr>
              <a:buSzPts val="2000"/>
              <a:buFont typeface="Helvetica Neue Light"/>
              <a:buNone/>
            </a:pPr>
            <a:r>
              <a:rPr lang="en-US" sz="2200" dirty="0">
                <a:solidFill>
                  <a:schemeClr val="dk1"/>
                </a:solidFill>
                <a:latin typeface="+mn-lt"/>
                <a:ea typeface="Helvetica Neue Light"/>
                <a:cs typeface="Helvetica Neue Light"/>
                <a:sym typeface="Helvetica Neue Light"/>
              </a:rPr>
              <a:t>(</a:t>
            </a:r>
            <a:r>
              <a:rPr lang="en-US" sz="2200" u="none" strike="noStrike" cap="none" dirty="0">
                <a:solidFill>
                  <a:schemeClr val="dk1"/>
                </a:solidFill>
                <a:latin typeface="+mn-lt"/>
                <a:ea typeface="Helvetica Neue Light"/>
                <a:cs typeface="Helvetica Neue Light"/>
                <a:sym typeface="Helvetica Neue Light"/>
              </a:rPr>
              <a:t>Keep this text simple and short on one or two lines.)</a:t>
            </a:r>
            <a:endParaRPr sz="2200" dirty="0">
              <a:latin typeface="+mn-lt"/>
            </a:endParaRPr>
          </a:p>
        </p:txBody>
      </p:sp>
      <p:pic>
        <p:nvPicPr>
          <p:cNvPr id="6" name="Picture 5" descr="A close up of a logo&#10;&#10;Description automatically generated">
            <a:extLst>
              <a:ext uri="{FF2B5EF4-FFF2-40B4-BE49-F238E27FC236}">
                <a16:creationId xmlns:a16="http://schemas.microsoft.com/office/drawing/2014/main" id="{F20324C3-A9FC-6C4D-BA23-6C2ADE98E6E5}"/>
              </a:ext>
            </a:extLst>
          </p:cNvPr>
          <p:cNvPicPr>
            <a:picLocks noChangeAspect="1"/>
          </p:cNvPicPr>
          <p:nvPr/>
        </p:nvPicPr>
        <p:blipFill>
          <a:blip r:embed="rId2"/>
          <a:stretch>
            <a:fillRect/>
          </a:stretch>
        </p:blipFill>
        <p:spPr>
          <a:xfrm>
            <a:off x="11554210" y="235709"/>
            <a:ext cx="277906" cy="401420"/>
          </a:xfrm>
          <a:prstGeom prst="rect">
            <a:avLst/>
          </a:prstGeom>
        </p:spPr>
      </p:pic>
      <p:sp>
        <p:nvSpPr>
          <p:cNvPr id="17" name="Google Shape;145;p7">
            <a:extLst>
              <a:ext uri="{FF2B5EF4-FFF2-40B4-BE49-F238E27FC236}">
                <a16:creationId xmlns:a16="http://schemas.microsoft.com/office/drawing/2014/main" id="{986D5CED-0CAE-324C-9B4F-3735665AF1D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DC9C79C3-0361-FC45-B4D1-1F631AE5CDF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5" name="Google Shape;100;p1">
            <a:extLst>
              <a:ext uri="{FF2B5EF4-FFF2-40B4-BE49-F238E27FC236}">
                <a16:creationId xmlns:a16="http://schemas.microsoft.com/office/drawing/2014/main" id="{FBFA5014-9C54-E942-A86A-A603E930F115}"/>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271509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5;p7">
            <a:extLst>
              <a:ext uri="{FF2B5EF4-FFF2-40B4-BE49-F238E27FC236}">
                <a16:creationId xmlns:a16="http://schemas.microsoft.com/office/drawing/2014/main" id="{638B2800-8B79-234E-BFD5-22550A52D24A}"/>
              </a:ext>
            </a:extLst>
          </p:cNvPr>
          <p:cNvSpPr/>
          <p:nvPr/>
        </p:nvSpPr>
        <p:spPr>
          <a:xfrm rot="10800000" flipH="1">
            <a:off x="0" y="0"/>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4" name="Google Shape;150;p7">
            <a:extLst>
              <a:ext uri="{FF2B5EF4-FFF2-40B4-BE49-F238E27FC236}">
                <a16:creationId xmlns:a16="http://schemas.microsoft.com/office/drawing/2014/main" id="{B67BEA34-CF94-2841-AADE-6C24A86A5591}"/>
              </a:ext>
            </a:extLst>
          </p:cNvPr>
          <p:cNvSpPr/>
          <p:nvPr/>
        </p:nvSpPr>
        <p:spPr>
          <a:xfrm>
            <a:off x="420782" y="344953"/>
            <a:ext cx="4109890" cy="595424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151;p7">
            <a:extLst>
              <a:ext uri="{FF2B5EF4-FFF2-40B4-BE49-F238E27FC236}">
                <a16:creationId xmlns:a16="http://schemas.microsoft.com/office/drawing/2014/main" id="{87034FDC-FDA2-7B4D-A629-BA7B68CB8913}"/>
              </a:ext>
            </a:extLst>
          </p:cNvPr>
          <p:cNvSpPr txBox="1"/>
          <p:nvPr/>
        </p:nvSpPr>
        <p:spPr>
          <a:xfrm>
            <a:off x="1335481" y="3236505"/>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a:t>
            </a:r>
            <a:endParaRPr dirty="0">
              <a:latin typeface="+mn-lt"/>
            </a:endParaRPr>
          </a:p>
        </p:txBody>
      </p:sp>
      <p:sp>
        <p:nvSpPr>
          <p:cNvPr id="6" name="Google Shape;147;p7">
            <a:extLst>
              <a:ext uri="{FF2B5EF4-FFF2-40B4-BE49-F238E27FC236}">
                <a16:creationId xmlns:a16="http://schemas.microsoft.com/office/drawing/2014/main" id="{7DC51454-A827-BF40-BAF5-B2AD32C87EDB}"/>
              </a:ext>
            </a:extLst>
          </p:cNvPr>
          <p:cNvSpPr txBox="1">
            <a:spLocks/>
          </p:cNvSpPr>
          <p:nvPr/>
        </p:nvSpPr>
        <p:spPr>
          <a:xfrm>
            <a:off x="5131837" y="1010620"/>
            <a:ext cx="642237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adipiscing</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elit</a:t>
            </a:r>
            <a:endParaRPr lang="en-US" sz="2600" b="1" dirty="0">
              <a:solidFill>
                <a:schemeClr val="bg1"/>
              </a:solidFill>
              <a:latin typeface="Arial" panose="020B0604020202020204" pitchFamily="34" charset="0"/>
              <a:cs typeface="Arial" panose="020B0604020202020204" pitchFamily="34" charset="0"/>
            </a:endParaRPr>
          </a:p>
          <a:p>
            <a:pPr>
              <a:buSzPts val="2000"/>
            </a:pPr>
            <a:endParaRPr lang="en-US" sz="1800"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 Ut </a:t>
            </a:r>
            <a:r>
              <a:rPr lang="en-US" sz="1800" dirty="0" err="1">
                <a:solidFill>
                  <a:schemeClr val="bg1"/>
                </a:solidFill>
                <a:latin typeface="Arial" panose="020B0604020202020204" pitchFamily="34" charset="0"/>
                <a:cs typeface="Arial" panose="020B0604020202020204" pitchFamily="34" charset="0"/>
              </a:rPr>
              <a:t>enim</a:t>
            </a:r>
            <a:r>
              <a:rPr lang="en-US" sz="1800" dirty="0">
                <a:solidFill>
                  <a:schemeClr val="bg1"/>
                </a:solidFill>
                <a:latin typeface="Arial" panose="020B0604020202020204" pitchFamily="34" charset="0"/>
                <a:cs typeface="Arial" panose="020B0604020202020204" pitchFamily="34" charset="0"/>
              </a:rPr>
              <a:t> ad minim </a:t>
            </a:r>
            <a:r>
              <a:rPr lang="en-US" sz="1800" dirty="0" err="1">
                <a:solidFill>
                  <a:schemeClr val="bg1"/>
                </a:solidFill>
                <a:latin typeface="Arial" panose="020B0604020202020204" pitchFamily="34" charset="0"/>
                <a:cs typeface="Arial" panose="020B0604020202020204" pitchFamily="34" charset="0"/>
              </a:rPr>
              <a:t>veniam</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quis</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nostrud</a:t>
            </a:r>
            <a:r>
              <a:rPr lang="en-US" sz="1800" dirty="0">
                <a:solidFill>
                  <a:schemeClr val="bg1"/>
                </a:solidFill>
                <a:latin typeface="Arial" panose="020B0604020202020204" pitchFamily="34" charset="0"/>
                <a:cs typeface="Arial" panose="020B0604020202020204" pitchFamily="34" charset="0"/>
              </a:rPr>
              <a:t> exercitation </a:t>
            </a:r>
            <a:r>
              <a:rPr lang="en-US" sz="1800" dirty="0" err="1">
                <a:solidFill>
                  <a:schemeClr val="bg1"/>
                </a:solidFill>
                <a:latin typeface="Arial" panose="020B0604020202020204" pitchFamily="34" charset="0"/>
                <a:cs typeface="Arial" panose="020B0604020202020204" pitchFamily="34" charset="0"/>
              </a:rPr>
              <a:t>ullamco</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laboris</a:t>
            </a:r>
            <a:r>
              <a:rPr lang="en-US" sz="1800" dirty="0">
                <a:solidFill>
                  <a:schemeClr val="bg1"/>
                </a:solidFill>
                <a:latin typeface="Arial" panose="020B0604020202020204" pitchFamily="34" charset="0"/>
                <a:cs typeface="Arial" panose="020B0604020202020204" pitchFamily="34" charset="0"/>
              </a:rPr>
              <a:t> nisi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aliquip</a:t>
            </a:r>
            <a:r>
              <a:rPr lang="en-US" sz="1800" dirty="0">
                <a:solidFill>
                  <a:schemeClr val="bg1"/>
                </a:solidFill>
                <a:latin typeface="Arial" panose="020B0604020202020204" pitchFamily="34" charset="0"/>
                <a:cs typeface="Arial" panose="020B0604020202020204" pitchFamily="34" charset="0"/>
              </a:rPr>
              <a:t> ex </a:t>
            </a:r>
            <a:r>
              <a:rPr lang="en-US" sz="1800" dirty="0" err="1">
                <a:solidFill>
                  <a:schemeClr val="bg1"/>
                </a:solidFill>
                <a:latin typeface="Arial" panose="020B0604020202020204" pitchFamily="34" charset="0"/>
                <a:cs typeface="Arial" panose="020B0604020202020204" pitchFamily="34" charset="0"/>
              </a:rPr>
              <a:t>ea</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commodo</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consequat</a:t>
            </a:r>
            <a:r>
              <a:rPr lang="en-US" sz="1800" dirty="0">
                <a:solidFill>
                  <a:schemeClr val="bg1"/>
                </a:solidFill>
                <a:latin typeface="Arial" panose="020B0604020202020204" pitchFamily="34" charset="0"/>
                <a:cs typeface="Arial" panose="020B0604020202020204" pitchFamily="34" charset="0"/>
              </a:rPr>
              <a:t>. </a:t>
            </a:r>
          </a:p>
          <a:p>
            <a:pPr>
              <a:buSzPts val="2000"/>
            </a:pPr>
            <a:endParaRPr lang="en-US" sz="1800"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pic>
        <p:nvPicPr>
          <p:cNvPr id="7" name="Picture 6" descr="A close up of a logo&#10;&#10;Description automatically generated">
            <a:extLst>
              <a:ext uri="{FF2B5EF4-FFF2-40B4-BE49-F238E27FC236}">
                <a16:creationId xmlns:a16="http://schemas.microsoft.com/office/drawing/2014/main" id="{82A13A10-2431-6E45-A058-9E5C45FC14D0}"/>
              </a:ext>
            </a:extLst>
          </p:cNvPr>
          <p:cNvPicPr>
            <a:picLocks noChangeAspect="1"/>
          </p:cNvPicPr>
          <p:nvPr/>
        </p:nvPicPr>
        <p:blipFill>
          <a:blip r:embed="rId2"/>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BBE9BB46-F9ED-D84D-B490-F963558A87AB}"/>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8" name="Google Shape;100;p1">
            <a:extLst>
              <a:ext uri="{FF2B5EF4-FFF2-40B4-BE49-F238E27FC236}">
                <a16:creationId xmlns:a16="http://schemas.microsoft.com/office/drawing/2014/main" id="{9F960B0A-42DC-914F-B0C9-3D56218F123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47943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5;p7">
            <a:extLst>
              <a:ext uri="{FF2B5EF4-FFF2-40B4-BE49-F238E27FC236}">
                <a16:creationId xmlns:a16="http://schemas.microsoft.com/office/drawing/2014/main" id="{C939EC57-1FF1-6644-AAAF-371D2D4259AA}"/>
              </a:ext>
            </a:extLst>
          </p:cNvPr>
          <p:cNvSpPr/>
          <p:nvPr/>
        </p:nvSpPr>
        <p:spPr>
          <a:xfrm rot="10800000" flipH="1">
            <a:off x="0" y="-7696"/>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 name="Picture 1" descr="A picture containing building, street&#10;&#10;Description automatically generated">
            <a:extLst>
              <a:ext uri="{FF2B5EF4-FFF2-40B4-BE49-F238E27FC236}">
                <a16:creationId xmlns:a16="http://schemas.microsoft.com/office/drawing/2014/main" id="{5E8B85C4-EF32-EC45-B6AA-4C931D8D901A}"/>
              </a:ext>
            </a:extLst>
          </p:cNvPr>
          <p:cNvPicPr>
            <a:picLocks noChangeAspect="1"/>
          </p:cNvPicPr>
          <p:nvPr/>
        </p:nvPicPr>
        <p:blipFill>
          <a:blip r:embed="rId2">
            <a:alphaModFix amt="25000"/>
          </a:blip>
          <a:stretch>
            <a:fillRect/>
          </a:stretch>
        </p:blipFill>
        <p:spPr>
          <a:xfrm>
            <a:off x="0" y="0"/>
            <a:ext cx="12192000" cy="6858000"/>
          </a:xfrm>
          <a:prstGeom prst="rect">
            <a:avLst/>
          </a:prstGeom>
        </p:spPr>
      </p:pic>
      <p:sp>
        <p:nvSpPr>
          <p:cNvPr id="6" name="Google Shape;147;p7">
            <a:extLst>
              <a:ext uri="{FF2B5EF4-FFF2-40B4-BE49-F238E27FC236}">
                <a16:creationId xmlns:a16="http://schemas.microsoft.com/office/drawing/2014/main" id="{7056DC91-6507-D744-8420-D1D6A7C13E03}"/>
              </a:ext>
            </a:extLst>
          </p:cNvPr>
          <p:cNvSpPr txBox="1">
            <a:spLocks/>
          </p:cNvSpPr>
          <p:nvPr/>
        </p:nvSpPr>
        <p:spPr>
          <a:xfrm>
            <a:off x="5131837" y="1010620"/>
            <a:ext cx="642237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Lorem ipsum dolor sit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amet</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consectetur</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adipiscing</a:t>
            </a: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600" b="1" dirty="0" err="1">
                <a:solidFill>
                  <a:schemeClr val="bg1"/>
                </a:solidFill>
                <a:latin typeface="Arial" panose="020B0604020202020204" pitchFamily="34" charset="0"/>
                <a:ea typeface="Helvetica Neue Light"/>
                <a:cs typeface="Arial" panose="020B0604020202020204" pitchFamily="34" charset="0"/>
                <a:sym typeface="Helvetica Neue Light"/>
              </a:rPr>
              <a:t>elit</a:t>
            </a:r>
            <a:endParaRPr lang="en-US" sz="2600" b="1" dirty="0">
              <a:solidFill>
                <a:schemeClr val="bg1"/>
              </a:solidFill>
              <a:latin typeface="Arial" panose="020B0604020202020204" pitchFamily="34" charset="0"/>
              <a:cs typeface="Arial" panose="020B0604020202020204" pitchFamily="34" charset="0"/>
            </a:endParaRPr>
          </a:p>
          <a:p>
            <a:pPr>
              <a:buSzPts val="2000"/>
            </a:pPr>
            <a:endParaRPr lang="en-US" sz="1800"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2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 Ut </a:t>
            </a:r>
            <a:r>
              <a:rPr lang="en-US" sz="1800" dirty="0" err="1">
                <a:solidFill>
                  <a:schemeClr val="bg1"/>
                </a:solidFill>
                <a:latin typeface="Arial" panose="020B0604020202020204" pitchFamily="34" charset="0"/>
                <a:cs typeface="Arial" panose="020B0604020202020204" pitchFamily="34" charset="0"/>
              </a:rPr>
              <a:t>enim</a:t>
            </a:r>
            <a:r>
              <a:rPr lang="en-US" sz="1800" dirty="0">
                <a:solidFill>
                  <a:schemeClr val="bg1"/>
                </a:solidFill>
                <a:latin typeface="Arial" panose="020B0604020202020204" pitchFamily="34" charset="0"/>
                <a:cs typeface="Arial" panose="020B0604020202020204" pitchFamily="34" charset="0"/>
              </a:rPr>
              <a:t> ad minim </a:t>
            </a:r>
            <a:r>
              <a:rPr lang="en-US" sz="1800" dirty="0" err="1">
                <a:solidFill>
                  <a:schemeClr val="bg1"/>
                </a:solidFill>
                <a:latin typeface="Arial" panose="020B0604020202020204" pitchFamily="34" charset="0"/>
                <a:cs typeface="Arial" panose="020B0604020202020204" pitchFamily="34" charset="0"/>
              </a:rPr>
              <a:t>veniam</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quis</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nostrud</a:t>
            </a:r>
            <a:r>
              <a:rPr lang="en-US" sz="1800" dirty="0">
                <a:solidFill>
                  <a:schemeClr val="bg1"/>
                </a:solidFill>
                <a:latin typeface="Arial" panose="020B0604020202020204" pitchFamily="34" charset="0"/>
                <a:cs typeface="Arial" panose="020B0604020202020204" pitchFamily="34" charset="0"/>
              </a:rPr>
              <a:t> exercitation </a:t>
            </a:r>
            <a:r>
              <a:rPr lang="en-US" sz="1800" dirty="0" err="1">
                <a:solidFill>
                  <a:schemeClr val="bg1"/>
                </a:solidFill>
                <a:latin typeface="Arial" panose="020B0604020202020204" pitchFamily="34" charset="0"/>
                <a:cs typeface="Arial" panose="020B0604020202020204" pitchFamily="34" charset="0"/>
              </a:rPr>
              <a:t>ullamco</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laboris</a:t>
            </a:r>
            <a:r>
              <a:rPr lang="en-US" sz="1800" dirty="0">
                <a:solidFill>
                  <a:schemeClr val="bg1"/>
                </a:solidFill>
                <a:latin typeface="Arial" panose="020B0604020202020204" pitchFamily="34" charset="0"/>
                <a:cs typeface="Arial" panose="020B0604020202020204" pitchFamily="34" charset="0"/>
              </a:rPr>
              <a:t> nisi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aliquip</a:t>
            </a:r>
            <a:r>
              <a:rPr lang="en-US" sz="1800" dirty="0">
                <a:solidFill>
                  <a:schemeClr val="bg1"/>
                </a:solidFill>
                <a:latin typeface="Arial" panose="020B0604020202020204" pitchFamily="34" charset="0"/>
                <a:cs typeface="Arial" panose="020B0604020202020204" pitchFamily="34" charset="0"/>
              </a:rPr>
              <a:t> ex </a:t>
            </a:r>
            <a:r>
              <a:rPr lang="en-US" sz="1800" dirty="0" err="1">
                <a:solidFill>
                  <a:schemeClr val="bg1"/>
                </a:solidFill>
                <a:latin typeface="Arial" panose="020B0604020202020204" pitchFamily="34" charset="0"/>
                <a:cs typeface="Arial" panose="020B0604020202020204" pitchFamily="34" charset="0"/>
              </a:rPr>
              <a:t>ea</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commodo</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consequat</a:t>
            </a:r>
            <a:r>
              <a:rPr lang="en-US" sz="1800" dirty="0">
                <a:solidFill>
                  <a:schemeClr val="bg1"/>
                </a:solidFill>
                <a:latin typeface="Arial" panose="020B0604020202020204" pitchFamily="34" charset="0"/>
                <a:cs typeface="Arial" panose="020B0604020202020204" pitchFamily="34" charset="0"/>
              </a:rPr>
              <a:t>. </a:t>
            </a:r>
          </a:p>
          <a:p>
            <a:pPr>
              <a:buSzPts val="2000"/>
            </a:pPr>
            <a:endParaRPr lang="en-US" sz="1800"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Lorem ipsum dolor sit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amet</a:t>
            </a: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consectetur</a:t>
            </a:r>
            <a:r>
              <a:rPr lang="en-US" sz="2000" b="1" dirty="0">
                <a:solidFill>
                  <a:schemeClr val="bg1"/>
                </a:solidFill>
                <a:latin typeface="Arial" panose="020B0604020202020204" pitchFamily="34" charset="0"/>
                <a:ea typeface="Helvetica Neue Light"/>
                <a:cs typeface="Arial" panose="020B0604020202020204" pitchFamily="34" charset="0"/>
                <a:sym typeface="Helvetica Neue Light"/>
              </a:rPr>
              <a:t> </a:t>
            </a:r>
            <a:r>
              <a:rPr lang="en-US" sz="2000" b="1" dirty="0" err="1">
                <a:solidFill>
                  <a:schemeClr val="bg1"/>
                </a:solidFill>
                <a:latin typeface="Arial" panose="020B0604020202020204" pitchFamily="34" charset="0"/>
                <a:ea typeface="Helvetica Neue Light"/>
                <a:cs typeface="Arial" panose="020B0604020202020204" pitchFamily="34" charset="0"/>
                <a:sym typeface="Helvetica Neue Light"/>
              </a:rPr>
              <a:t>adipiscing</a:t>
            </a:r>
            <a:endParaRPr lang="en-US" sz="20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pic>
        <p:nvPicPr>
          <p:cNvPr id="8" name="Picture 7" descr="A close up of a logo&#10;&#10;Description automatically generated">
            <a:extLst>
              <a:ext uri="{FF2B5EF4-FFF2-40B4-BE49-F238E27FC236}">
                <a16:creationId xmlns:a16="http://schemas.microsoft.com/office/drawing/2014/main" id="{85956FF4-A86C-7C4D-A4BC-E0ADF7114ADB}"/>
              </a:ext>
            </a:extLst>
          </p:cNvPr>
          <p:cNvPicPr>
            <a:picLocks noChangeAspect="1"/>
          </p:cNvPicPr>
          <p:nvPr/>
        </p:nvPicPr>
        <p:blipFill>
          <a:blip r:embed="rId3"/>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787E2858-C4F5-834F-A4C7-B0814F72C5F3}"/>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50;p7">
            <a:extLst>
              <a:ext uri="{FF2B5EF4-FFF2-40B4-BE49-F238E27FC236}">
                <a16:creationId xmlns:a16="http://schemas.microsoft.com/office/drawing/2014/main" id="{C1DBD154-917E-AF44-B6B9-418C571A232A}"/>
              </a:ext>
            </a:extLst>
          </p:cNvPr>
          <p:cNvSpPr/>
          <p:nvPr/>
        </p:nvSpPr>
        <p:spPr>
          <a:xfrm>
            <a:off x="420782" y="344953"/>
            <a:ext cx="4109890" cy="5954248"/>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151;p7">
            <a:extLst>
              <a:ext uri="{FF2B5EF4-FFF2-40B4-BE49-F238E27FC236}">
                <a16:creationId xmlns:a16="http://schemas.microsoft.com/office/drawing/2014/main" id="{15FDBA56-B35F-9647-A28A-883C28665B05}"/>
              </a:ext>
            </a:extLst>
          </p:cNvPr>
          <p:cNvSpPr txBox="1"/>
          <p:nvPr/>
        </p:nvSpPr>
        <p:spPr>
          <a:xfrm>
            <a:off x="1335481" y="3236505"/>
            <a:ext cx="228049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rgbClr val="A5A5A5"/>
                </a:solidFill>
                <a:latin typeface="+mn-lt"/>
                <a:ea typeface="Helvetica Neue Light"/>
                <a:cs typeface="Helvetica Neue Light"/>
                <a:sym typeface="Helvetica Neue Light"/>
              </a:rPr>
              <a:t>IMAGE</a:t>
            </a:r>
            <a:endParaRPr dirty="0">
              <a:latin typeface="+mn-lt"/>
            </a:endParaRPr>
          </a:p>
        </p:txBody>
      </p:sp>
      <p:sp>
        <p:nvSpPr>
          <p:cNvPr id="20" name="Google Shape;100;p1">
            <a:extLst>
              <a:ext uri="{FF2B5EF4-FFF2-40B4-BE49-F238E27FC236}">
                <a16:creationId xmlns:a16="http://schemas.microsoft.com/office/drawing/2014/main" id="{6BF57A95-A0BA-4849-8891-F369B4F819C8}"/>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682040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indoor, ceiling, standing&#10;&#10;Description automatically generated">
            <a:extLst>
              <a:ext uri="{FF2B5EF4-FFF2-40B4-BE49-F238E27FC236}">
                <a16:creationId xmlns:a16="http://schemas.microsoft.com/office/drawing/2014/main" id="{38491AEE-FA60-9542-9890-AD78B341B4FE}"/>
              </a:ext>
            </a:extLst>
          </p:cNvPr>
          <p:cNvPicPr>
            <a:picLocks noChangeAspect="1"/>
          </p:cNvPicPr>
          <p:nvPr/>
        </p:nvPicPr>
        <p:blipFill>
          <a:blip r:embed="rId3"/>
          <a:stretch>
            <a:fillRect/>
          </a:stretch>
        </p:blipFill>
        <p:spPr>
          <a:xfrm>
            <a:off x="0" y="0"/>
            <a:ext cx="12192000" cy="6858000"/>
          </a:xfrm>
          <a:prstGeom prst="rect">
            <a:avLst/>
          </a:prstGeom>
        </p:spPr>
      </p:pic>
      <p:sp>
        <p:nvSpPr>
          <p:cNvPr id="12" name="Google Shape;130;p5">
            <a:extLst>
              <a:ext uri="{FF2B5EF4-FFF2-40B4-BE49-F238E27FC236}">
                <a16:creationId xmlns:a16="http://schemas.microsoft.com/office/drawing/2014/main" id="{D64C6B2C-99FC-4D48-A405-12A1EF88EA59}"/>
              </a:ext>
            </a:extLst>
          </p:cNvPr>
          <p:cNvSpPr/>
          <p:nvPr/>
        </p:nvSpPr>
        <p:spPr>
          <a:xfrm>
            <a:off x="0" y="0"/>
            <a:ext cx="12192000" cy="6858000"/>
          </a:xfrm>
          <a:prstGeom prst="rect">
            <a:avLst/>
          </a:prstGeom>
          <a:solidFill>
            <a:srgbClr val="13294B">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160;p8">
            <a:extLst>
              <a:ext uri="{FF2B5EF4-FFF2-40B4-BE49-F238E27FC236}">
                <a16:creationId xmlns:a16="http://schemas.microsoft.com/office/drawing/2014/main" id="{7B30321B-6C73-2B45-8FBA-BA0CD282D53C}"/>
              </a:ext>
            </a:extLst>
          </p:cNvPr>
          <p:cNvSpPr txBox="1"/>
          <p:nvPr/>
        </p:nvSpPr>
        <p:spPr>
          <a:xfrm>
            <a:off x="376810" y="2520694"/>
            <a:ext cx="11455305"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bg1"/>
                </a:solidFill>
                <a:latin typeface="+mn-lt"/>
                <a:ea typeface="Helvetica Neue Light"/>
                <a:cs typeface="Helvetica Neue Light"/>
                <a:sym typeface="Helvetica Neue Light"/>
              </a:rPr>
              <a:t>IMAGE</a:t>
            </a:r>
          </a:p>
          <a:p>
            <a:pPr marL="0" marR="0" lvl="0" indent="0" algn="ctr" rtl="0">
              <a:spcBef>
                <a:spcPts val="0"/>
              </a:spcBef>
              <a:spcAft>
                <a:spcPts val="0"/>
              </a:spcAft>
              <a:buNone/>
            </a:pPr>
            <a:r>
              <a:rPr lang="en-US" sz="1800" dirty="0">
                <a:solidFill>
                  <a:schemeClr val="bg1"/>
                </a:solidFill>
                <a:latin typeface="+mn-lt"/>
                <a:ea typeface="Helvetica Neue Light"/>
                <a:cs typeface="Helvetica Neue Light"/>
                <a:sym typeface="Helvetica Neue Light"/>
              </a:rPr>
              <a:t> </a:t>
            </a:r>
          </a:p>
          <a:p>
            <a:pPr marL="0" marR="0" lvl="0" indent="0" algn="ctr" rtl="0">
              <a:spcBef>
                <a:spcPts val="0"/>
              </a:spcBef>
              <a:spcAft>
                <a:spcPts val="0"/>
              </a:spcAft>
              <a:buNone/>
            </a:pPr>
            <a:r>
              <a:rPr lang="en-US" sz="1800" dirty="0">
                <a:solidFill>
                  <a:schemeClr val="bg1"/>
                </a:solidFill>
                <a:latin typeface="+mn-lt"/>
                <a:ea typeface="Helvetica Neue Light"/>
                <a:cs typeface="Helvetica Neue Light"/>
                <a:sym typeface="Helvetica Neue Light"/>
              </a:rPr>
              <a:t>(Use a photo for the entire slide like the example shown here. Send the photo to the back behind the blue shaded box. Be sure the Block I is not covered up and is in front of both the photo and blue shaded box.)</a:t>
            </a:r>
            <a:endParaRPr dirty="0">
              <a:solidFill>
                <a:schemeClr val="bg1"/>
              </a:solidFill>
              <a:latin typeface="+mn-lt"/>
            </a:endParaRPr>
          </a:p>
        </p:txBody>
      </p:sp>
      <p:pic>
        <p:nvPicPr>
          <p:cNvPr id="3" name="Picture 2" descr="A close up of a logo&#10;&#10;Description automatically generated">
            <a:extLst>
              <a:ext uri="{FF2B5EF4-FFF2-40B4-BE49-F238E27FC236}">
                <a16:creationId xmlns:a16="http://schemas.microsoft.com/office/drawing/2014/main" id="{98F1DCCF-F37F-F845-8D89-7AC0DE79292A}"/>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4" name="Google Shape;161;p8">
            <a:extLst>
              <a:ext uri="{FF2B5EF4-FFF2-40B4-BE49-F238E27FC236}">
                <a16:creationId xmlns:a16="http://schemas.microsoft.com/office/drawing/2014/main" id="{E981439A-8BDC-7F45-A441-AE348B4EBD8F}"/>
              </a:ext>
            </a:extLst>
          </p:cNvPr>
          <p:cNvSpPr txBox="1"/>
          <p:nvPr/>
        </p:nvSpPr>
        <p:spPr>
          <a:xfrm>
            <a:off x="376810" y="4645933"/>
            <a:ext cx="11177400" cy="953497"/>
          </a:xfrm>
          <a:prstGeom prst="rect">
            <a:avLst/>
          </a:prstGeom>
          <a:noFill/>
          <a:ln>
            <a:noFill/>
          </a:ln>
        </p:spPr>
        <p:txBody>
          <a:bodyPr spcFirstLastPara="1" wrap="square" lIns="91425" tIns="45700" rIns="91425" bIns="45700" anchor="t" anchorCtr="0">
            <a:noAutofit/>
          </a:bodyPr>
          <a:lstStyle/>
          <a:p>
            <a:pPr lvl="0" algn="ctr">
              <a:buClr>
                <a:schemeClr val="dk1"/>
              </a:buClr>
              <a:buSzPts val="2000"/>
            </a:pPr>
            <a:r>
              <a:rPr lang="en-US" sz="2400" b="1" dirty="0">
                <a:solidFill>
                  <a:schemeClr val="bg1"/>
                </a:solidFill>
                <a:ea typeface="Helvetica Neue Light"/>
                <a:cs typeface="Helvetica Neue Light"/>
                <a:sym typeface="Helvetica Neue Light"/>
              </a:rPr>
              <a:t>(Text here relevant to the photo for a larger call out on a given idea or message. Keep this text simple and short on one or two lines.)</a:t>
            </a:r>
            <a:endParaRPr lang="en-US" sz="2400" b="1" dirty="0">
              <a:solidFill>
                <a:schemeClr val="bg1"/>
              </a:solidFill>
            </a:endParaRPr>
          </a:p>
        </p:txBody>
      </p:sp>
      <p:sp>
        <p:nvSpPr>
          <p:cNvPr id="11" name="Google Shape;100;p1">
            <a:extLst>
              <a:ext uri="{FF2B5EF4-FFF2-40B4-BE49-F238E27FC236}">
                <a16:creationId xmlns:a16="http://schemas.microsoft.com/office/drawing/2014/main" id="{F5BDD43B-86D0-BA4F-9172-986026AFCA28}"/>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0" name="Google Shape;100;p1">
            <a:extLst>
              <a:ext uri="{FF2B5EF4-FFF2-40B4-BE49-F238E27FC236}">
                <a16:creationId xmlns:a16="http://schemas.microsoft.com/office/drawing/2014/main" id="{ED934FC8-5417-E540-9476-D87B2F3EF903}"/>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175251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Procurability as a </a:t>
            </a:r>
            <a:r>
              <a:rPr lang="en-US" sz="1800" b="1" dirty="0">
                <a:solidFill>
                  <a:srgbClr val="E84B36"/>
                </a:solidFill>
                <a:latin typeface="Arial" panose="020B0604020202020204" pitchFamily="34" charset="0"/>
                <a:cs typeface="Arial" panose="020B0604020202020204" pitchFamily="34" charset="0"/>
              </a:rPr>
              <a:t>first-order</a:t>
            </a:r>
            <a:r>
              <a:rPr lang="en-US" sz="2000" b="1" dirty="0">
                <a:solidFill>
                  <a:srgbClr val="E84B36"/>
                </a:solidFill>
                <a:latin typeface="Arial" panose="020B0604020202020204" pitchFamily="34" charset="0"/>
                <a:cs typeface="Arial" panose="020B0604020202020204" pitchFamily="34" charset="0"/>
              </a:rPr>
              <a:t> design metric.</a:t>
            </a: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Worldwide chip shortage in 2020 affected more than 169 industries.</a:t>
            </a:r>
          </a:p>
          <a:p>
            <a:pPr mar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Chip shortages are likely to reoccur in the future since the semiconductor industry faces unpredictable demand and supply.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Designing with Procurability in mind help overcome supply chain disruptions.</a:t>
            </a:r>
          </a:p>
          <a:p>
            <a:pPr marL="742950" lvl="1" indent="-285750">
              <a:lnSpc>
                <a:spcPct val="15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 readily-available components with multiple suppliers.</a:t>
            </a:r>
          </a:p>
          <a:p>
            <a:pPr marL="742950" lvl="1" indent="-285750">
              <a:lnSpc>
                <a:spcPct val="15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 standard architectures and interfaces.</a:t>
            </a: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Motivation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5" name="Picture 4">
            <a:extLst>
              <a:ext uri="{FF2B5EF4-FFF2-40B4-BE49-F238E27FC236}">
                <a16:creationId xmlns:a16="http://schemas.microsoft.com/office/drawing/2014/main" id="{ED4AA273-2469-B98C-35A1-1350D698E0B9}"/>
              </a:ext>
            </a:extLst>
          </p:cNvPr>
          <p:cNvPicPr>
            <a:picLocks noChangeAspect="1"/>
          </p:cNvPicPr>
          <p:nvPr/>
        </p:nvPicPr>
        <p:blipFill>
          <a:blip r:embed="rId4"/>
          <a:stretch>
            <a:fillRect/>
          </a:stretch>
        </p:blipFill>
        <p:spPr>
          <a:xfrm>
            <a:off x="7384019" y="947307"/>
            <a:ext cx="4448097" cy="3114355"/>
          </a:xfrm>
          <a:prstGeom prst="rect">
            <a:avLst/>
          </a:prstGeom>
        </p:spPr>
      </p:pic>
      <p:pic>
        <p:nvPicPr>
          <p:cNvPr id="9" name="Picture 8">
            <a:extLst>
              <a:ext uri="{FF2B5EF4-FFF2-40B4-BE49-F238E27FC236}">
                <a16:creationId xmlns:a16="http://schemas.microsoft.com/office/drawing/2014/main" id="{5F14EA49-5C5B-4518-1871-3D5C5E3E1E6B}"/>
              </a:ext>
            </a:extLst>
          </p:cNvPr>
          <p:cNvPicPr>
            <a:picLocks noChangeAspect="1"/>
          </p:cNvPicPr>
          <p:nvPr/>
        </p:nvPicPr>
        <p:blipFill>
          <a:blip r:embed="rId5"/>
          <a:stretch>
            <a:fillRect/>
          </a:stretch>
        </p:blipFill>
        <p:spPr>
          <a:xfrm>
            <a:off x="7446631" y="4092233"/>
            <a:ext cx="2303242" cy="2203964"/>
          </a:xfrm>
          <a:prstGeom prst="rect">
            <a:avLst/>
          </a:prstGeom>
        </p:spPr>
      </p:pic>
      <p:pic>
        <p:nvPicPr>
          <p:cNvPr id="13" name="Picture 12">
            <a:extLst>
              <a:ext uri="{FF2B5EF4-FFF2-40B4-BE49-F238E27FC236}">
                <a16:creationId xmlns:a16="http://schemas.microsoft.com/office/drawing/2014/main" id="{A4E42D79-1C4C-C105-E549-2EEDE67C6374}"/>
              </a:ext>
            </a:extLst>
          </p:cNvPr>
          <p:cNvPicPr>
            <a:picLocks noChangeAspect="1"/>
          </p:cNvPicPr>
          <p:nvPr/>
        </p:nvPicPr>
        <p:blipFill>
          <a:blip r:embed="rId6"/>
          <a:stretch>
            <a:fillRect/>
          </a:stretch>
        </p:blipFill>
        <p:spPr>
          <a:xfrm>
            <a:off x="9646267" y="4179959"/>
            <a:ext cx="2303243" cy="20622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96B7DEB2-623C-1442-B1C8-ADFE7B417404}"/>
              </a:ext>
            </a:extLst>
          </p:cNvPr>
          <p:cNvSpPr/>
          <p:nvPr/>
        </p:nvSpPr>
        <p:spPr>
          <a:xfrm rot="10800000" flipH="1">
            <a:off x="0" y="0"/>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4" name="Picture 3" descr="A close up of a logo&#10;&#10;Description automatically generated">
            <a:extLst>
              <a:ext uri="{FF2B5EF4-FFF2-40B4-BE49-F238E27FC236}">
                <a16:creationId xmlns:a16="http://schemas.microsoft.com/office/drawing/2014/main" id="{914FB9D0-BC33-B54D-85D9-954BE90D1D5C}"/>
              </a:ext>
            </a:extLst>
          </p:cNvPr>
          <p:cNvPicPr>
            <a:picLocks noChangeAspect="1"/>
          </p:cNvPicPr>
          <p:nvPr/>
        </p:nvPicPr>
        <p:blipFill>
          <a:blip r:embed="rId2"/>
          <a:stretch>
            <a:fillRect/>
          </a:stretch>
        </p:blipFill>
        <p:spPr>
          <a:xfrm>
            <a:off x="11554210" y="235709"/>
            <a:ext cx="277906" cy="401420"/>
          </a:xfrm>
          <a:prstGeom prst="rect">
            <a:avLst/>
          </a:prstGeom>
        </p:spPr>
      </p:pic>
      <p:sp>
        <p:nvSpPr>
          <p:cNvPr id="5" name="Google Shape;147;p7">
            <a:extLst>
              <a:ext uri="{FF2B5EF4-FFF2-40B4-BE49-F238E27FC236}">
                <a16:creationId xmlns:a16="http://schemas.microsoft.com/office/drawing/2014/main" id="{B07053BB-993E-2C47-84A5-C60674C56241}"/>
              </a:ext>
            </a:extLst>
          </p:cNvPr>
          <p:cNvSpPr txBox="1">
            <a:spLocks/>
          </p:cNvSpPr>
          <p:nvPr/>
        </p:nvSpPr>
        <p:spPr>
          <a:xfrm>
            <a:off x="376806" y="1334279"/>
            <a:ext cx="1117740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1800" dirty="0">
                <a:solidFill>
                  <a:schemeClr val="bg1"/>
                </a:solidFill>
                <a:latin typeface="Arial" panose="020B0604020202020204" pitchFamily="34" charset="0"/>
                <a:ea typeface="Helvetica Neue Light"/>
                <a:cs typeface="Arial" panose="020B0604020202020204" pitchFamily="34" charset="0"/>
                <a:sym typeface="Helvetica Neue Light"/>
              </a:rPr>
              <a:t>(Closing slide option one. Suggestions for last slide)</a:t>
            </a:r>
            <a:endParaRPr lang="en-US" sz="1800" dirty="0">
              <a:solidFill>
                <a:schemeClr val="bg1"/>
              </a:solidFill>
              <a:latin typeface="Arial" panose="020B0604020202020204" pitchFamily="34" charset="0"/>
              <a:cs typeface="Arial" panose="020B0604020202020204" pitchFamily="34" charset="0"/>
            </a:endParaRPr>
          </a:p>
          <a:p>
            <a:pPr>
              <a:buSzPts val="2000"/>
            </a:pPr>
            <a:endParaRPr lang="en-US" sz="26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Summary</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Thank You</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Questions</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Contact Information</a:t>
            </a: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sp>
        <p:nvSpPr>
          <p:cNvPr id="8" name="Google Shape;100;p1">
            <a:extLst>
              <a:ext uri="{FF2B5EF4-FFF2-40B4-BE49-F238E27FC236}">
                <a16:creationId xmlns:a16="http://schemas.microsoft.com/office/drawing/2014/main" id="{012C958C-4F2C-AA4B-A9FD-4FB4A7CFA843}"/>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5" name="Google Shape;100;p1">
            <a:extLst>
              <a:ext uri="{FF2B5EF4-FFF2-40B4-BE49-F238E27FC236}">
                <a16:creationId xmlns:a16="http://schemas.microsoft.com/office/drawing/2014/main" id="{F04A22F7-0310-DC4F-ACB6-1FEEDC5816EB}"/>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2713048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C1E9E323-7FE6-774D-999D-DB456F9813F1}"/>
              </a:ext>
            </a:extLst>
          </p:cNvPr>
          <p:cNvSpPr/>
          <p:nvPr/>
        </p:nvSpPr>
        <p:spPr>
          <a:xfrm rot="10800000" flipH="1">
            <a:off x="0" y="-7696"/>
            <a:ext cx="12192000" cy="6865695"/>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9" name="Picture 8" descr="A picture containing building, street&#10;&#10;Description automatically generated">
            <a:extLst>
              <a:ext uri="{FF2B5EF4-FFF2-40B4-BE49-F238E27FC236}">
                <a16:creationId xmlns:a16="http://schemas.microsoft.com/office/drawing/2014/main" id="{AA3AB03C-0390-9F46-9B7C-4C2DAFAF4B5F}"/>
              </a:ext>
            </a:extLst>
          </p:cNvPr>
          <p:cNvPicPr>
            <a:picLocks noChangeAspect="1"/>
          </p:cNvPicPr>
          <p:nvPr/>
        </p:nvPicPr>
        <p:blipFill>
          <a:blip r:embed="rId2">
            <a:alphaModFix amt="25000"/>
          </a:blip>
          <a:stretch>
            <a:fillRect/>
          </a:stretch>
        </p:blipFill>
        <p:spPr>
          <a:xfrm>
            <a:off x="0" y="0"/>
            <a:ext cx="12192000" cy="6858000"/>
          </a:xfrm>
          <a:prstGeom prst="rect">
            <a:avLst/>
          </a:prstGeom>
        </p:spPr>
      </p:pic>
      <p:pic>
        <p:nvPicPr>
          <p:cNvPr id="7" name="Picture 6" descr="A close up of a logo&#10;&#10;Description automatically generated">
            <a:extLst>
              <a:ext uri="{FF2B5EF4-FFF2-40B4-BE49-F238E27FC236}">
                <a16:creationId xmlns:a16="http://schemas.microsoft.com/office/drawing/2014/main" id="{6CF7FA76-E2DB-F44D-943F-42CB96E21E7E}"/>
              </a:ext>
            </a:extLst>
          </p:cNvPr>
          <p:cNvPicPr>
            <a:picLocks noChangeAspect="1"/>
          </p:cNvPicPr>
          <p:nvPr/>
        </p:nvPicPr>
        <p:blipFill>
          <a:blip r:embed="rId3"/>
          <a:stretch>
            <a:fillRect/>
          </a:stretch>
        </p:blipFill>
        <p:spPr>
          <a:xfrm>
            <a:off x="11554210" y="235709"/>
            <a:ext cx="277906" cy="401420"/>
          </a:xfrm>
          <a:prstGeom prst="rect">
            <a:avLst/>
          </a:prstGeom>
        </p:spPr>
      </p:pic>
      <p:sp>
        <p:nvSpPr>
          <p:cNvPr id="11" name="Google Shape;147;p7">
            <a:extLst>
              <a:ext uri="{FF2B5EF4-FFF2-40B4-BE49-F238E27FC236}">
                <a16:creationId xmlns:a16="http://schemas.microsoft.com/office/drawing/2014/main" id="{E0413B06-A2E6-C746-8C3D-87E15D354737}"/>
              </a:ext>
            </a:extLst>
          </p:cNvPr>
          <p:cNvSpPr txBox="1">
            <a:spLocks/>
          </p:cNvSpPr>
          <p:nvPr/>
        </p:nvSpPr>
        <p:spPr>
          <a:xfrm>
            <a:off x="376807" y="1334279"/>
            <a:ext cx="11177403" cy="4821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3000"/>
            </a:pPr>
            <a:r>
              <a:rPr lang="en-US" sz="1800" dirty="0">
                <a:solidFill>
                  <a:schemeClr val="bg1"/>
                </a:solidFill>
                <a:latin typeface="Arial" panose="020B0604020202020204" pitchFamily="34" charset="0"/>
                <a:ea typeface="Helvetica Neue Light"/>
                <a:cs typeface="Arial" panose="020B0604020202020204" pitchFamily="34" charset="0"/>
                <a:sym typeface="Helvetica Neue Light"/>
              </a:rPr>
              <a:t>(Closing slide option two. Suggestions for last slide)</a:t>
            </a:r>
            <a:endParaRPr lang="en-US" sz="1800" dirty="0">
              <a:solidFill>
                <a:schemeClr val="bg1"/>
              </a:solidFill>
              <a:latin typeface="Arial" panose="020B0604020202020204" pitchFamily="34" charset="0"/>
              <a:cs typeface="Arial" panose="020B0604020202020204" pitchFamily="34" charset="0"/>
            </a:endParaRPr>
          </a:p>
          <a:p>
            <a:pPr>
              <a:buSzPts val="2000"/>
            </a:pPr>
            <a:endParaRPr lang="en-US" sz="26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Summary</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Thank You</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Questions</a:t>
            </a:r>
          </a:p>
          <a:p>
            <a:pPr>
              <a:buSzPts val="3000"/>
            </a:pPr>
            <a:r>
              <a:rPr lang="en-US" sz="2600" b="1" dirty="0">
                <a:solidFill>
                  <a:schemeClr val="bg1"/>
                </a:solidFill>
                <a:latin typeface="Arial" panose="020B0604020202020204" pitchFamily="34" charset="0"/>
                <a:ea typeface="Helvetica Neue Light"/>
                <a:cs typeface="Arial" panose="020B0604020202020204" pitchFamily="34" charset="0"/>
                <a:sym typeface="Helvetica Neue Light"/>
              </a:rPr>
              <a:t>Contact Information</a:t>
            </a: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endParaRPr lang="en-US" sz="1800" b="1" dirty="0">
              <a:solidFill>
                <a:schemeClr val="bg1"/>
              </a:solidFill>
              <a:latin typeface="Arial" panose="020B0604020202020204" pitchFamily="34" charset="0"/>
              <a:ea typeface="Helvetica Neue Light"/>
              <a:cs typeface="Arial" panose="020B0604020202020204" pitchFamily="34" charset="0"/>
              <a:sym typeface="Helvetica Neue Light"/>
            </a:endParaRPr>
          </a:p>
          <a:p>
            <a:pPr>
              <a:buSzPts val="3000"/>
            </a:pPr>
            <a:r>
              <a:rPr lang="en-US" sz="1800" dirty="0">
                <a:solidFill>
                  <a:schemeClr val="bg1"/>
                </a:solidFill>
                <a:latin typeface="Arial" panose="020B0604020202020204" pitchFamily="34" charset="0"/>
                <a:cs typeface="Arial" panose="020B0604020202020204" pitchFamily="34" charset="0"/>
              </a:rPr>
              <a:t>Lorem ipsum dolor sit </a:t>
            </a:r>
            <a:r>
              <a:rPr lang="en-US" sz="1800" dirty="0" err="1">
                <a:solidFill>
                  <a:schemeClr val="bg1"/>
                </a:solidFill>
                <a:latin typeface="Arial" panose="020B0604020202020204" pitchFamily="34" charset="0"/>
                <a:cs typeface="Arial" panose="020B0604020202020204" pitchFamily="34" charset="0"/>
              </a:rPr>
              <a:t>amet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consectetur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adipiscing</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elit</a:t>
            </a:r>
            <a:r>
              <a:rPr lang="en-US" sz="1800" dirty="0">
                <a:solidFill>
                  <a:schemeClr val="bg1"/>
                </a:solidFill>
                <a:latin typeface="Arial" panose="020B0604020202020204" pitchFamily="34" charset="0"/>
                <a:cs typeface="Arial" panose="020B0604020202020204" pitchFamily="34" charset="0"/>
              </a:rPr>
              <a:t>, sed do </a:t>
            </a:r>
            <a:r>
              <a:rPr lang="en-US" sz="1800" dirty="0" err="1">
                <a:solidFill>
                  <a:schemeClr val="bg1"/>
                </a:solidFill>
                <a:latin typeface="Arial" panose="020B0604020202020204" pitchFamily="34" charset="0"/>
                <a:cs typeface="Arial" panose="020B0604020202020204" pitchFamily="34" charset="0"/>
              </a:rPr>
              <a:t>eiusmod</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tempor</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incididunt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ut</a:t>
            </a:r>
            <a:r>
              <a:rPr lang="en-US" sz="1800" dirty="0">
                <a:solidFill>
                  <a:schemeClr val="bg1"/>
                </a:solidFill>
                <a:latin typeface="Arial" panose="020B0604020202020204" pitchFamily="34" charset="0"/>
                <a:cs typeface="Arial" panose="020B0604020202020204" pitchFamily="34" charset="0"/>
              </a:rPr>
              <a:t> </a:t>
            </a:r>
            <a:r>
              <a:rPr lang="en-US" sz="1800" dirty="0" err="1">
                <a:solidFill>
                  <a:schemeClr val="bg1"/>
                </a:solidFill>
                <a:latin typeface="Arial" panose="020B0604020202020204" pitchFamily="34" charset="0"/>
                <a:cs typeface="Arial" panose="020B0604020202020204" pitchFamily="34" charset="0"/>
              </a:rPr>
              <a:t>labore</a:t>
            </a:r>
            <a:r>
              <a:rPr lang="en-US" sz="1800" dirty="0">
                <a:solidFill>
                  <a:schemeClr val="bg1"/>
                </a:solidFill>
                <a:latin typeface="Arial" panose="020B0604020202020204" pitchFamily="34" charset="0"/>
                <a:cs typeface="Arial" panose="020B0604020202020204" pitchFamily="34" charset="0"/>
              </a:rPr>
              <a:t> et dolore magna </a:t>
            </a:r>
            <a:r>
              <a:rPr lang="en-US" sz="1800" dirty="0" err="1">
                <a:solidFill>
                  <a:schemeClr val="bg1"/>
                </a:solidFill>
                <a:latin typeface="Arial" panose="020B0604020202020204" pitchFamily="34" charset="0"/>
                <a:cs typeface="Arial" panose="020B0604020202020204" pitchFamily="34" charset="0"/>
              </a:rPr>
              <a:t>aliqua</a:t>
            </a:r>
            <a:r>
              <a:rPr lang="en-US" sz="1800" dirty="0">
                <a:solidFill>
                  <a:schemeClr val="bg1"/>
                </a:solidFill>
                <a:latin typeface="Arial" panose="020B0604020202020204" pitchFamily="34" charset="0"/>
                <a:cs typeface="Arial" panose="020B0604020202020204" pitchFamily="34" charset="0"/>
              </a:rPr>
              <a:t>.</a:t>
            </a:r>
            <a:endParaRPr lang="en-US" sz="1800" b="1" dirty="0">
              <a:solidFill>
                <a:schemeClr val="bg1"/>
              </a:solidFill>
              <a:latin typeface="Arial" panose="020B0604020202020204" pitchFamily="34" charset="0"/>
              <a:cs typeface="Arial" panose="020B0604020202020204" pitchFamily="34" charset="0"/>
            </a:endParaRPr>
          </a:p>
        </p:txBody>
      </p:sp>
      <p:sp>
        <p:nvSpPr>
          <p:cNvPr id="10" name="Google Shape;100;p1">
            <a:extLst>
              <a:ext uri="{FF2B5EF4-FFF2-40B4-BE49-F238E27FC236}">
                <a16:creationId xmlns:a16="http://schemas.microsoft.com/office/drawing/2014/main" id="{60F7FEC7-95F3-474E-B097-FC209879264A}"/>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8" name="Google Shape;100;p1">
            <a:extLst>
              <a:ext uri="{FF2B5EF4-FFF2-40B4-BE49-F238E27FC236}">
                <a16:creationId xmlns:a16="http://schemas.microsoft.com/office/drawing/2014/main" id="{EA2E381D-85E1-5244-A1AF-09EE86EDAF3C}"/>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209093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5;p7">
            <a:extLst>
              <a:ext uri="{FF2B5EF4-FFF2-40B4-BE49-F238E27FC236}">
                <a16:creationId xmlns:a16="http://schemas.microsoft.com/office/drawing/2014/main" id="{8FE8EAD3-2D7F-0846-8465-1E5EC531CB76}"/>
              </a:ext>
            </a:extLst>
          </p:cNvPr>
          <p:cNvSpPr/>
          <p:nvPr/>
        </p:nvSpPr>
        <p:spPr>
          <a:xfrm rot="10800000" flipH="1">
            <a:off x="-1" y="8163"/>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40BBED40-2928-B047-86D9-C914F64EDE53}"/>
              </a:ext>
            </a:extLst>
          </p:cNvPr>
          <p:cNvPicPr>
            <a:picLocks noChangeAspect="1"/>
          </p:cNvPicPr>
          <p:nvPr/>
        </p:nvPicPr>
        <p:blipFill>
          <a:blip r:embed="rId2">
            <a:alphaModFix amt="30000"/>
          </a:blip>
          <a:stretch>
            <a:fillRect/>
          </a:stretch>
        </p:blipFill>
        <p:spPr>
          <a:xfrm>
            <a:off x="-1" y="8164"/>
            <a:ext cx="12192000" cy="685800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F63AF0C5-85E3-5442-BD93-F22B807C76B5}"/>
              </a:ext>
            </a:extLst>
          </p:cNvPr>
          <p:cNvPicPr>
            <a:picLocks noChangeAspect="1"/>
          </p:cNvPicPr>
          <p:nvPr/>
        </p:nvPicPr>
        <p:blipFill>
          <a:blip r:embed="rId3"/>
          <a:stretch>
            <a:fillRect/>
          </a:stretch>
        </p:blipFill>
        <p:spPr>
          <a:xfrm>
            <a:off x="2530021" y="2252985"/>
            <a:ext cx="7131957" cy="2352029"/>
          </a:xfrm>
          <a:prstGeom prst="rect">
            <a:avLst/>
          </a:prstGeom>
        </p:spPr>
      </p:pic>
    </p:spTree>
    <p:extLst>
      <p:ext uri="{BB962C8B-B14F-4D97-AF65-F5344CB8AC3E}">
        <p14:creationId xmlns:p14="http://schemas.microsoft.com/office/powerpoint/2010/main" val="3366267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297297" y="888988"/>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Main Memory in Modern Computing System</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Main memory bandwidth is a major factor influencing performance of modern computing systems.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Conventional main memory implemented using off-chip DDR DIMMs.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Emerging High Bandwidth Memory (HBM) enables on-chip integration of main memory through TSVs and silicon interposers.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offers higher bandwidth, lower power consumption, and smaller form factor.</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has low procurability due to the limited number of suppliers and high integration cost.</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b="1" dirty="0">
                <a:solidFill>
                  <a:schemeClr val="tx1"/>
                </a:solidFill>
                <a:latin typeface="Arial" panose="020B0604020202020204" pitchFamily="34" charset="0"/>
                <a:ea typeface="Helvetica Neue Light"/>
                <a:cs typeface="Arial" panose="020B0604020202020204" pitchFamily="34" charset="0"/>
                <a:sym typeface="Helvetica Neue Light"/>
              </a:rPr>
              <a:t>The goal of this work to explore highly procurable design points that replace HBM with DDR memory at comparable performance and cost.</a:t>
            </a:r>
          </a:p>
          <a:p>
            <a:pPr marL="285750" indent="-285750">
              <a:lnSpc>
                <a:spcPct val="100000"/>
              </a:lnSpc>
              <a:spcBef>
                <a:spcPts val="0"/>
              </a:spcBef>
              <a:buSzPts val="2000"/>
            </a:pPr>
            <a:endParaRPr lang="en-US" sz="16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b="1" dirty="0">
                <a:solidFill>
                  <a:schemeClr val="tx1"/>
                </a:solidFill>
                <a:latin typeface="Arial" panose="020B0604020202020204" pitchFamily="34" charset="0"/>
                <a:ea typeface="Helvetica Neue Light"/>
                <a:cs typeface="Arial" panose="020B0604020202020204" pitchFamily="34" charset="0"/>
                <a:sym typeface="Helvetica Neue Light"/>
              </a:rPr>
              <a:t>Compensate for bandwidth difference by varying L3 capacity, number of memory channels, and memory frequency</a:t>
            </a:r>
          </a:p>
          <a:p>
            <a:pPr marL="742950" lvl="1" indent="-285750">
              <a:lnSpc>
                <a:spcPct val="100000"/>
              </a:lnSpc>
              <a:spcBef>
                <a:spcPts val="0"/>
              </a:spcBef>
              <a:buSzPts val="2000"/>
            </a:pPr>
            <a:endParaRPr lang="en-US" sz="16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Motivation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1026" name="Picture 2">
            <a:extLst>
              <a:ext uri="{FF2B5EF4-FFF2-40B4-BE49-F238E27FC236}">
                <a16:creationId xmlns:a16="http://schemas.microsoft.com/office/drawing/2014/main" id="{FE0D5B01-F3E9-2BCE-17BB-7280F2D49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916" y="1018988"/>
            <a:ext cx="4580200" cy="2629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gh Bandwidth Memory – Wikipedia">
            <a:extLst>
              <a:ext uri="{FF2B5EF4-FFF2-40B4-BE49-F238E27FC236}">
                <a16:creationId xmlns:a16="http://schemas.microsoft.com/office/drawing/2014/main" id="{29D93B93-A6FE-E631-823D-295C4CBD0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353" y="3930400"/>
            <a:ext cx="2620559" cy="17505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 Hynix - Wikipedia">
            <a:extLst>
              <a:ext uri="{FF2B5EF4-FFF2-40B4-BE49-F238E27FC236}">
                <a16:creationId xmlns:a16="http://schemas.microsoft.com/office/drawing/2014/main" id="{E8F3A0F6-2BE1-89BD-BA54-DEE174EF19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7064" y="3807232"/>
            <a:ext cx="1199520" cy="632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llery | Micron Technologies, Inc">
            <a:extLst>
              <a:ext uri="{FF2B5EF4-FFF2-40B4-BE49-F238E27FC236}">
                <a16:creationId xmlns:a16="http://schemas.microsoft.com/office/drawing/2014/main" id="{97FE8525-D547-6E90-4310-44B42B098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9761" y="4598442"/>
            <a:ext cx="1413402" cy="384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8E3EE0F-B127-F549-6A67-55D3E4F98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8515" y="5047092"/>
            <a:ext cx="1294936" cy="42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6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2740741"/>
            <a:ext cx="9601200" cy="17542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Design Space Exploration (DSE)</a:t>
            </a:r>
          </a:p>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Framework</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101103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View of the System</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We assume a generic multi-core system with private L1 and L2 with shared L3.</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Memory controllers for communication with main memory.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I/O controllers to interface with off-chip devices.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29549FFA-7D21-BFA3-BBCA-64F8F689F993}"/>
              </a:ext>
            </a:extLst>
          </p:cNvPr>
          <p:cNvPicPr>
            <a:picLocks noChangeAspect="1"/>
          </p:cNvPicPr>
          <p:nvPr/>
        </p:nvPicPr>
        <p:blipFill>
          <a:blip r:embed="rId4"/>
          <a:stretch>
            <a:fillRect/>
          </a:stretch>
        </p:blipFill>
        <p:spPr>
          <a:xfrm>
            <a:off x="8309113" y="947307"/>
            <a:ext cx="2823288" cy="2942919"/>
          </a:xfrm>
          <a:prstGeom prst="rect">
            <a:avLst/>
          </a:prstGeom>
        </p:spPr>
      </p:pic>
      <p:pic>
        <p:nvPicPr>
          <p:cNvPr id="5" name="Picture 4">
            <a:extLst>
              <a:ext uri="{FF2B5EF4-FFF2-40B4-BE49-F238E27FC236}">
                <a16:creationId xmlns:a16="http://schemas.microsoft.com/office/drawing/2014/main" id="{75ACC7BF-6933-D8AD-B428-268428CE2BD9}"/>
              </a:ext>
            </a:extLst>
          </p:cNvPr>
          <p:cNvPicPr>
            <a:picLocks noChangeAspect="1"/>
          </p:cNvPicPr>
          <p:nvPr/>
        </p:nvPicPr>
        <p:blipFill>
          <a:blip r:embed="rId5"/>
          <a:stretch>
            <a:fillRect/>
          </a:stretch>
        </p:blipFill>
        <p:spPr>
          <a:xfrm>
            <a:off x="289184" y="4631069"/>
            <a:ext cx="6095714" cy="1479217"/>
          </a:xfrm>
          <a:prstGeom prst="rect">
            <a:avLst/>
          </a:prstGeom>
        </p:spPr>
      </p:pic>
      <p:pic>
        <p:nvPicPr>
          <p:cNvPr id="7" name="Picture 6">
            <a:extLst>
              <a:ext uri="{FF2B5EF4-FFF2-40B4-BE49-F238E27FC236}">
                <a16:creationId xmlns:a16="http://schemas.microsoft.com/office/drawing/2014/main" id="{81381340-BF55-99E3-1759-20B92BB7A803}"/>
              </a:ext>
            </a:extLst>
          </p:cNvPr>
          <p:cNvPicPr>
            <a:picLocks noChangeAspect="1"/>
          </p:cNvPicPr>
          <p:nvPr/>
        </p:nvPicPr>
        <p:blipFill>
          <a:blip r:embed="rId6"/>
          <a:stretch>
            <a:fillRect/>
          </a:stretch>
        </p:blipFill>
        <p:spPr>
          <a:xfrm>
            <a:off x="5907819" y="4114439"/>
            <a:ext cx="5483743" cy="1831607"/>
          </a:xfrm>
          <a:prstGeom prst="rect">
            <a:avLst/>
          </a:prstGeom>
        </p:spPr>
      </p:pic>
    </p:spTree>
    <p:extLst>
      <p:ext uri="{BB962C8B-B14F-4D97-AF65-F5344CB8AC3E}">
        <p14:creationId xmlns:p14="http://schemas.microsoft.com/office/powerpoint/2010/main" val="314406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ea typeface="Helvetica Neue Light"/>
                <a:cs typeface="Arial" panose="020B0604020202020204" pitchFamily="34" charset="0"/>
                <a:sym typeface="Helvetica Neue Light"/>
              </a:rPr>
              <a:t>Framework Setup</a:t>
            </a: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Developed analytical framework to model performance, cost, power and area.</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D54B9D55-9E45-5164-869D-41AC3D1022C1}"/>
              </a:ext>
            </a:extLst>
          </p:cNvPr>
          <p:cNvPicPr>
            <a:picLocks noChangeAspect="1"/>
          </p:cNvPicPr>
          <p:nvPr/>
        </p:nvPicPr>
        <p:blipFill>
          <a:blip r:embed="rId4"/>
          <a:stretch>
            <a:fillRect/>
          </a:stretch>
        </p:blipFill>
        <p:spPr>
          <a:xfrm>
            <a:off x="1099963" y="2939926"/>
            <a:ext cx="9992074" cy="2646326"/>
          </a:xfrm>
          <a:prstGeom prst="rect">
            <a:avLst/>
          </a:prstGeom>
        </p:spPr>
      </p:pic>
    </p:spTree>
    <p:extLst>
      <p:ext uri="{BB962C8B-B14F-4D97-AF65-F5344CB8AC3E}">
        <p14:creationId xmlns:p14="http://schemas.microsoft.com/office/powerpoint/2010/main" val="226359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Performance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Assumed independence between cores.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Used roofline model to estimate performance.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Cache miss rate determined by the relative size of the working set and the cache.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5F2B271F-71BE-915C-281C-DB3DC065A930}"/>
              </a:ext>
            </a:extLst>
          </p:cNvPr>
          <p:cNvPicPr>
            <a:picLocks noChangeAspect="1"/>
          </p:cNvPicPr>
          <p:nvPr/>
        </p:nvPicPr>
        <p:blipFill>
          <a:blip r:embed="rId4"/>
          <a:stretch>
            <a:fillRect/>
          </a:stretch>
        </p:blipFill>
        <p:spPr>
          <a:xfrm>
            <a:off x="7378810" y="1334279"/>
            <a:ext cx="4510667" cy="915669"/>
          </a:xfrm>
          <a:prstGeom prst="rect">
            <a:avLst/>
          </a:prstGeom>
        </p:spPr>
      </p:pic>
      <p:pic>
        <p:nvPicPr>
          <p:cNvPr id="10" name="Picture 9">
            <a:extLst>
              <a:ext uri="{FF2B5EF4-FFF2-40B4-BE49-F238E27FC236}">
                <a16:creationId xmlns:a16="http://schemas.microsoft.com/office/drawing/2014/main" id="{415EB1B3-FFC3-43BD-F6D9-88793C8CF051}"/>
              </a:ext>
            </a:extLst>
          </p:cNvPr>
          <p:cNvPicPr>
            <a:picLocks noChangeAspect="1"/>
          </p:cNvPicPr>
          <p:nvPr/>
        </p:nvPicPr>
        <p:blipFill>
          <a:blip r:embed="rId5"/>
          <a:stretch>
            <a:fillRect/>
          </a:stretch>
        </p:blipFill>
        <p:spPr>
          <a:xfrm>
            <a:off x="7378810" y="2244394"/>
            <a:ext cx="4510667" cy="1134730"/>
          </a:xfrm>
          <a:prstGeom prst="rect">
            <a:avLst/>
          </a:prstGeom>
        </p:spPr>
      </p:pic>
      <p:pic>
        <p:nvPicPr>
          <p:cNvPr id="12" name="Picture 11">
            <a:extLst>
              <a:ext uri="{FF2B5EF4-FFF2-40B4-BE49-F238E27FC236}">
                <a16:creationId xmlns:a16="http://schemas.microsoft.com/office/drawing/2014/main" id="{1F2A16ED-3756-5C02-552D-131D04E52741}"/>
              </a:ext>
            </a:extLst>
          </p:cNvPr>
          <p:cNvPicPr>
            <a:picLocks noChangeAspect="1"/>
          </p:cNvPicPr>
          <p:nvPr/>
        </p:nvPicPr>
        <p:blipFill>
          <a:blip r:embed="rId6"/>
          <a:stretch>
            <a:fillRect/>
          </a:stretch>
        </p:blipFill>
        <p:spPr>
          <a:xfrm>
            <a:off x="7205310" y="3385495"/>
            <a:ext cx="4857666" cy="1134730"/>
          </a:xfrm>
          <a:prstGeom prst="rect">
            <a:avLst/>
          </a:prstGeom>
        </p:spPr>
      </p:pic>
      <p:pic>
        <p:nvPicPr>
          <p:cNvPr id="14" name="Picture 13">
            <a:extLst>
              <a:ext uri="{FF2B5EF4-FFF2-40B4-BE49-F238E27FC236}">
                <a16:creationId xmlns:a16="http://schemas.microsoft.com/office/drawing/2014/main" id="{25761D08-097C-4F83-17FC-E677EECB71B5}"/>
              </a:ext>
            </a:extLst>
          </p:cNvPr>
          <p:cNvPicPr>
            <a:picLocks noChangeAspect="1"/>
          </p:cNvPicPr>
          <p:nvPr/>
        </p:nvPicPr>
        <p:blipFill>
          <a:blip r:embed="rId7"/>
          <a:stretch>
            <a:fillRect/>
          </a:stretch>
        </p:blipFill>
        <p:spPr>
          <a:xfrm>
            <a:off x="7299297" y="4769967"/>
            <a:ext cx="4648434" cy="1016272"/>
          </a:xfrm>
          <a:prstGeom prst="rect">
            <a:avLst/>
          </a:prstGeom>
        </p:spPr>
      </p:pic>
    </p:spTree>
    <p:extLst>
      <p:ext uri="{BB962C8B-B14F-4D97-AF65-F5344CB8AC3E}">
        <p14:creationId xmlns:p14="http://schemas.microsoft.com/office/powerpoint/2010/main" val="61685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Power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Assume the entire compute die is supplied at the same voltage level except the memory controller PHY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Modeled DVFS for both the compute cores and the memory controller.</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A3F2B16F-2A11-C280-216C-7A36663512A7}"/>
              </a:ext>
            </a:extLst>
          </p:cNvPr>
          <p:cNvPicPr>
            <a:picLocks noChangeAspect="1"/>
          </p:cNvPicPr>
          <p:nvPr/>
        </p:nvPicPr>
        <p:blipFill>
          <a:blip r:embed="rId4"/>
          <a:stretch>
            <a:fillRect/>
          </a:stretch>
        </p:blipFill>
        <p:spPr>
          <a:xfrm>
            <a:off x="5507603" y="901385"/>
            <a:ext cx="3308520" cy="1327218"/>
          </a:xfrm>
          <a:prstGeom prst="rect">
            <a:avLst/>
          </a:prstGeom>
        </p:spPr>
      </p:pic>
      <p:pic>
        <p:nvPicPr>
          <p:cNvPr id="6" name="Picture 5">
            <a:extLst>
              <a:ext uri="{FF2B5EF4-FFF2-40B4-BE49-F238E27FC236}">
                <a16:creationId xmlns:a16="http://schemas.microsoft.com/office/drawing/2014/main" id="{E213FFD5-5A06-286B-66AD-78A2C113631A}"/>
              </a:ext>
            </a:extLst>
          </p:cNvPr>
          <p:cNvPicPr>
            <a:picLocks noChangeAspect="1"/>
          </p:cNvPicPr>
          <p:nvPr/>
        </p:nvPicPr>
        <p:blipFill>
          <a:blip r:embed="rId5"/>
          <a:stretch>
            <a:fillRect/>
          </a:stretch>
        </p:blipFill>
        <p:spPr>
          <a:xfrm>
            <a:off x="8657097" y="901385"/>
            <a:ext cx="3373385" cy="1117088"/>
          </a:xfrm>
          <a:prstGeom prst="rect">
            <a:avLst/>
          </a:prstGeom>
        </p:spPr>
      </p:pic>
      <p:pic>
        <p:nvPicPr>
          <p:cNvPr id="8" name="Picture 7">
            <a:extLst>
              <a:ext uri="{FF2B5EF4-FFF2-40B4-BE49-F238E27FC236}">
                <a16:creationId xmlns:a16="http://schemas.microsoft.com/office/drawing/2014/main" id="{351F7AE5-F25F-45D4-D638-ED3DA7297916}"/>
              </a:ext>
            </a:extLst>
          </p:cNvPr>
          <p:cNvPicPr>
            <a:picLocks noChangeAspect="1"/>
          </p:cNvPicPr>
          <p:nvPr/>
        </p:nvPicPr>
        <p:blipFill>
          <a:blip r:embed="rId6"/>
          <a:stretch>
            <a:fillRect/>
          </a:stretch>
        </p:blipFill>
        <p:spPr>
          <a:xfrm>
            <a:off x="9222869" y="1913904"/>
            <a:ext cx="2788907" cy="924800"/>
          </a:xfrm>
          <a:prstGeom prst="rect">
            <a:avLst/>
          </a:prstGeom>
        </p:spPr>
      </p:pic>
      <p:pic>
        <p:nvPicPr>
          <p:cNvPr id="15" name="Picture 14">
            <a:extLst>
              <a:ext uri="{FF2B5EF4-FFF2-40B4-BE49-F238E27FC236}">
                <a16:creationId xmlns:a16="http://schemas.microsoft.com/office/drawing/2014/main" id="{0588CB57-F15F-366D-875A-D9254FB52A63}"/>
              </a:ext>
            </a:extLst>
          </p:cNvPr>
          <p:cNvPicPr>
            <a:picLocks noChangeAspect="1"/>
          </p:cNvPicPr>
          <p:nvPr/>
        </p:nvPicPr>
        <p:blipFill>
          <a:blip r:embed="rId7"/>
          <a:stretch>
            <a:fillRect/>
          </a:stretch>
        </p:blipFill>
        <p:spPr>
          <a:xfrm>
            <a:off x="9040632" y="2841264"/>
            <a:ext cx="2971143" cy="546755"/>
          </a:xfrm>
          <a:prstGeom prst="rect">
            <a:avLst/>
          </a:prstGeom>
        </p:spPr>
      </p:pic>
      <p:pic>
        <p:nvPicPr>
          <p:cNvPr id="17" name="Picture 16">
            <a:extLst>
              <a:ext uri="{FF2B5EF4-FFF2-40B4-BE49-F238E27FC236}">
                <a16:creationId xmlns:a16="http://schemas.microsoft.com/office/drawing/2014/main" id="{B86FFC80-BAAC-A929-AD95-BAC42CFFF06D}"/>
              </a:ext>
            </a:extLst>
          </p:cNvPr>
          <p:cNvPicPr>
            <a:picLocks noChangeAspect="1"/>
          </p:cNvPicPr>
          <p:nvPr/>
        </p:nvPicPr>
        <p:blipFill>
          <a:blip r:embed="rId8"/>
          <a:stretch>
            <a:fillRect/>
          </a:stretch>
        </p:blipFill>
        <p:spPr>
          <a:xfrm>
            <a:off x="8106202" y="3341998"/>
            <a:ext cx="3905573" cy="672859"/>
          </a:xfrm>
          <a:prstGeom prst="rect">
            <a:avLst/>
          </a:prstGeom>
        </p:spPr>
      </p:pic>
      <p:pic>
        <p:nvPicPr>
          <p:cNvPr id="20" name="Picture 19">
            <a:extLst>
              <a:ext uri="{FF2B5EF4-FFF2-40B4-BE49-F238E27FC236}">
                <a16:creationId xmlns:a16="http://schemas.microsoft.com/office/drawing/2014/main" id="{F40026F9-236F-F758-90FD-C66663918636}"/>
              </a:ext>
            </a:extLst>
          </p:cNvPr>
          <p:cNvPicPr>
            <a:picLocks noChangeAspect="1"/>
          </p:cNvPicPr>
          <p:nvPr/>
        </p:nvPicPr>
        <p:blipFill>
          <a:blip r:embed="rId9"/>
          <a:stretch>
            <a:fillRect/>
          </a:stretch>
        </p:blipFill>
        <p:spPr>
          <a:xfrm>
            <a:off x="8657097" y="4081143"/>
            <a:ext cx="3252006" cy="703541"/>
          </a:xfrm>
          <a:prstGeom prst="rect">
            <a:avLst/>
          </a:prstGeom>
        </p:spPr>
      </p:pic>
    </p:spTree>
    <p:extLst>
      <p:ext uri="{BB962C8B-B14F-4D97-AF65-F5344CB8AC3E}">
        <p14:creationId xmlns:p14="http://schemas.microsoft.com/office/powerpoint/2010/main" val="9434585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1940</Words>
  <Application>Microsoft Office PowerPoint</Application>
  <PresentationFormat>Widescreen</PresentationFormat>
  <Paragraphs>293</Paragraphs>
  <Slides>32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Arimo</vt:lpstr>
      <vt:lpstr>Helvetica Neue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Calvin Lee</cp:lastModifiedBy>
  <cp:revision>14</cp:revision>
  <dcterms:modified xsi:type="dcterms:W3CDTF">2023-04-20T10:53:12Z</dcterms:modified>
</cp:coreProperties>
</file>